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62" r:id="rId6"/>
    <p:sldId id="261" r:id="rId7"/>
  </p:sldIdLst>
  <p:sldSz cx="9144000" cy="5143500" type="screen16x9"/>
  <p:notesSz cx="6797675" cy="9926638"/>
  <p:defaultTextStyle>
    <a:defPPr>
      <a:defRPr lang="fr-FR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33FF"/>
    <a:srgbClr val="57A3D7"/>
    <a:srgbClr val="CCECFF"/>
    <a:srgbClr val="000000"/>
    <a:srgbClr val="C10044"/>
    <a:srgbClr val="CC6600"/>
    <a:srgbClr val="75415D"/>
    <a:srgbClr val="669933"/>
    <a:srgbClr val="AA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773CE-F080-49E8-8498-D85206AF8430}" v="87" dt="2020-07-03T12:14:0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5231" autoAdjust="0"/>
  </p:normalViewPr>
  <p:slideViewPr>
    <p:cSldViewPr>
      <p:cViewPr varScale="1">
        <p:scale>
          <a:sx n="96" d="100"/>
          <a:sy n="96" d="100"/>
        </p:scale>
        <p:origin x="84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3414" y="-2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Lorenzo" userId="S::elorenzo@gibz.ch::7bb3ed1b-e896-4872-9f5a-e2a6fa97b3eb" providerId="AD" clId="Web-{3EE773CE-F080-49E8-8498-D85206AF8430}"/>
    <pc:docChg chg="modSld">
      <pc:chgData name="Elena Lorenzo" userId="S::elorenzo@gibz.ch::7bb3ed1b-e896-4872-9f5a-e2a6fa97b3eb" providerId="AD" clId="Web-{3EE773CE-F080-49E8-8498-D85206AF8430}" dt="2020-07-03T12:14:03.966" v="86" actId="1076"/>
      <pc:docMkLst>
        <pc:docMk/>
      </pc:docMkLst>
      <pc:sldChg chg="addSp modSp">
        <pc:chgData name="Elena Lorenzo" userId="S::elorenzo@gibz.ch::7bb3ed1b-e896-4872-9f5a-e2a6fa97b3eb" providerId="AD" clId="Web-{3EE773CE-F080-49E8-8498-D85206AF8430}" dt="2020-07-03T12:14:03.966" v="86" actId="1076"/>
        <pc:sldMkLst>
          <pc:docMk/>
          <pc:sldMk cId="284512455" sldId="263"/>
        </pc:sldMkLst>
        <pc:spChg chg="add mod">
          <ac:chgData name="Elena Lorenzo" userId="S::elorenzo@gibz.ch::7bb3ed1b-e896-4872-9f5a-e2a6fa97b3eb" providerId="AD" clId="Web-{3EE773CE-F080-49E8-8498-D85206AF8430}" dt="2020-07-03T12:14:03.966" v="86" actId="1076"/>
          <ac:spMkLst>
            <pc:docMk/>
            <pc:sldMk cId="284512455" sldId="263"/>
            <ac:spMk id="3" creationId="{676741B1-6A2F-4B46-BB49-42F72131A934}"/>
          </ac:spMkLst>
        </pc:spChg>
      </pc:sldChg>
    </pc:docChg>
  </pc:docChgLst>
  <pc:docChgLst>
    <pc:chgData name="Elena" userId="7bb3ed1b-e896-4872-9f5a-e2a6fa97b3eb" providerId="ADAL" clId="{2696D893-E3F6-45F6-81BF-1041CC2614D3}"/>
    <pc:docChg chg="custSel delSld modSld">
      <pc:chgData name="Elena" userId="7bb3ed1b-e896-4872-9f5a-e2a6fa97b3eb" providerId="ADAL" clId="{2696D893-E3F6-45F6-81BF-1041CC2614D3}" dt="2020-07-03T13:29:49.664" v="5" actId="20577"/>
      <pc:docMkLst>
        <pc:docMk/>
      </pc:docMkLst>
      <pc:sldChg chg="del">
        <pc:chgData name="Elena" userId="7bb3ed1b-e896-4872-9f5a-e2a6fa97b3eb" providerId="ADAL" clId="{2696D893-E3F6-45F6-81BF-1041CC2614D3}" dt="2020-07-03T13:29:33.356" v="0" actId="47"/>
        <pc:sldMkLst>
          <pc:docMk/>
          <pc:sldMk cId="2144554123" sldId="258"/>
        </pc:sldMkLst>
      </pc:sldChg>
      <pc:sldChg chg="del">
        <pc:chgData name="Elena" userId="7bb3ed1b-e896-4872-9f5a-e2a6fa97b3eb" providerId="ADAL" clId="{2696D893-E3F6-45F6-81BF-1041CC2614D3}" dt="2020-07-03T13:29:33.356" v="0" actId="47"/>
        <pc:sldMkLst>
          <pc:docMk/>
          <pc:sldMk cId="148706256" sldId="259"/>
        </pc:sldMkLst>
      </pc:sldChg>
      <pc:sldChg chg="del">
        <pc:chgData name="Elena" userId="7bb3ed1b-e896-4872-9f5a-e2a6fa97b3eb" providerId="ADAL" clId="{2696D893-E3F6-45F6-81BF-1041CC2614D3}" dt="2020-07-03T13:29:33.356" v="0" actId="47"/>
        <pc:sldMkLst>
          <pc:docMk/>
          <pc:sldMk cId="3387071010" sldId="260"/>
        </pc:sldMkLst>
      </pc:sldChg>
      <pc:sldChg chg="modSp mod">
        <pc:chgData name="Elena" userId="7bb3ed1b-e896-4872-9f5a-e2a6fa97b3eb" providerId="ADAL" clId="{2696D893-E3F6-45F6-81BF-1041CC2614D3}" dt="2020-07-03T13:29:49.664" v="5" actId="20577"/>
        <pc:sldMkLst>
          <pc:docMk/>
          <pc:sldMk cId="1308806751" sldId="261"/>
        </pc:sldMkLst>
        <pc:spChg chg="mod">
          <ac:chgData name="Elena" userId="7bb3ed1b-e896-4872-9f5a-e2a6fa97b3eb" providerId="ADAL" clId="{2696D893-E3F6-45F6-81BF-1041CC2614D3}" dt="2020-07-03T13:29:49.664" v="5" actId="20577"/>
          <ac:spMkLst>
            <pc:docMk/>
            <pc:sldMk cId="1308806751" sldId="261"/>
            <ac:spMk id="5" creationId="{A3515EDE-5927-463B-BA40-CEF30B841E78}"/>
          </ac:spMkLst>
        </pc:spChg>
      </pc:sldChg>
      <pc:sldChg chg="modSp mod">
        <pc:chgData name="Elena" userId="7bb3ed1b-e896-4872-9f5a-e2a6fa97b3eb" providerId="ADAL" clId="{2696D893-E3F6-45F6-81BF-1041CC2614D3}" dt="2020-07-03T13:29:46.079" v="3" actId="20577"/>
        <pc:sldMkLst>
          <pc:docMk/>
          <pc:sldMk cId="2566160727" sldId="262"/>
        </pc:sldMkLst>
        <pc:spChg chg="mod">
          <ac:chgData name="Elena" userId="7bb3ed1b-e896-4872-9f5a-e2a6fa97b3eb" providerId="ADAL" clId="{2696D893-E3F6-45F6-81BF-1041CC2614D3}" dt="2020-07-03T13:29:46.079" v="3" actId="20577"/>
          <ac:spMkLst>
            <pc:docMk/>
            <pc:sldMk cId="2566160727" sldId="262"/>
            <ac:spMk id="5" creationId="{3886B38B-2D2A-4DC6-808B-EB15CD80019B}"/>
          </ac:spMkLst>
        </pc:spChg>
      </pc:sldChg>
      <pc:sldChg chg="del">
        <pc:chgData name="Elena" userId="7bb3ed1b-e896-4872-9f5a-e2a6fa97b3eb" providerId="ADAL" clId="{2696D893-E3F6-45F6-81BF-1041CC2614D3}" dt="2020-07-03T13:29:34.902" v="1" actId="47"/>
        <pc:sldMkLst>
          <pc:docMk/>
          <pc:sldMk cId="284512455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72481" y="351219"/>
            <a:ext cx="2874285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l">
              <a:defRPr sz="1200">
                <a:latin typeface="TSTAR PRO" pitchFamily="50" charset="0"/>
              </a:defRPr>
            </a:lvl1pPr>
          </a:lstStyle>
          <a:p>
            <a:r>
              <a:rPr lang="fr-CH" dirty="0"/>
              <a:t>éducation21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idx="1"/>
          </p:nvPr>
        </p:nvSpPr>
        <p:spPr>
          <a:xfrm>
            <a:off x="3379538" y="351219"/>
            <a:ext cx="2945659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r">
              <a:defRPr sz="1200">
                <a:latin typeface="TSTAR PRO" pitchFamily="50" charset="0"/>
              </a:defRPr>
            </a:lvl1pPr>
          </a:lstStyle>
          <a:p>
            <a:r>
              <a:rPr lang="de-DE"/>
              <a:t>28.10.2012</a:t>
            </a:r>
            <a:endParaRPr lang="fr-CH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472480" y="9340906"/>
            <a:ext cx="2854984" cy="351219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l">
              <a:defRPr sz="1200">
                <a:latin typeface="TSTAR PRO" pitchFamily="50" charset="0"/>
              </a:defRPr>
            </a:lvl1pPr>
          </a:lstStyle>
          <a:p>
            <a:endParaRPr lang="fr-CH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3"/>
          </p:nvPr>
        </p:nvSpPr>
        <p:spPr>
          <a:xfrm>
            <a:off x="3780642" y="9340906"/>
            <a:ext cx="2544555" cy="312685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r">
              <a:defRPr sz="1200">
                <a:latin typeface="TSTAR PRO" pitchFamily="50" charset="0"/>
              </a:defRPr>
            </a:lvl1pPr>
          </a:lstStyle>
          <a:p>
            <a:fld id="{3DC19291-B249-475F-8D01-CB6C3F59FD70}" type="slidenum">
              <a:rPr lang="fr-CH" smtClean="0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43855" y="351219"/>
            <a:ext cx="2874285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l">
              <a:defRPr sz="1200">
                <a:latin typeface="TSTAR PRO" pitchFamily="50" charset="0"/>
              </a:defRPr>
            </a:lvl1pPr>
          </a:lstStyle>
          <a:p>
            <a:r>
              <a:rPr lang="fr-CH" dirty="0"/>
              <a:t>éducation21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470213" y="351219"/>
            <a:ext cx="2945659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r">
              <a:defRPr sz="1200">
                <a:latin typeface="TSTAR PRO" pitchFamily="50" charset="0"/>
              </a:defRPr>
            </a:lvl1pPr>
          </a:lstStyle>
          <a:p>
            <a:r>
              <a:rPr lang="de-DE"/>
              <a:t>28.10.2012</a:t>
            </a:r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6700" y="977900"/>
            <a:ext cx="6430963" cy="3617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43855" y="4715154"/>
            <a:ext cx="5852717" cy="4466987"/>
          </a:xfrm>
          <a:prstGeom prst="rect">
            <a:avLst/>
          </a:prstGeom>
        </p:spPr>
        <p:txBody>
          <a:bodyPr vert="horz" lIns="0" tIns="45717" rIns="0" bIns="45717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43854" y="9340906"/>
            <a:ext cx="2854984" cy="351219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l">
              <a:defRPr sz="1200">
                <a:latin typeface="TSTAR PRO" pitchFamily="50" charset="0"/>
              </a:defRPr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017" y="9340906"/>
            <a:ext cx="2544555" cy="312685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r">
              <a:defRPr sz="1200">
                <a:latin typeface="TSTAR PRO" pitchFamily="50" charset="0"/>
              </a:defRPr>
            </a:lvl1pPr>
          </a:lstStyle>
          <a:p>
            <a:fld id="{3DC19291-B249-475F-8D01-CB6C3F59FD70}" type="slidenum">
              <a:rPr lang="fr-CH" smtClean="0"/>
              <a:pPr/>
              <a:t>‹Nr.›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1pPr>
    <a:lvl2pPr marL="457148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2pPr>
    <a:lvl3pPr marL="914296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3pPr>
    <a:lvl4pPr marL="1371444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4pPr>
    <a:lvl5pPr marL="1828592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https://www.watson.ch/schweiz/wissen/512781374-ein-glas-abfall-pro-jahr-das-geht-und-es-ist-bald-auch-bei-uns-moeglich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632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https://www.nzz.ch/wissenschaft/jeder-schweizer-fuellt-eine-badewanne-voll-plastic-jedes-jahr-ld.1406001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665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CH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31641" y="1597823"/>
            <a:ext cx="7126560" cy="1102519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1" y="2914650"/>
            <a:ext cx="6440761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fr-CH" dirty="0"/>
          </a:p>
        </p:txBody>
      </p:sp>
      <p:pic>
        <p:nvPicPr>
          <p:cNvPr id="10" name="Image 9" descr="e21_Logo_def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315" y="147333"/>
            <a:ext cx="3011728" cy="1338545"/>
          </a:xfrm>
          <a:prstGeom prst="rect">
            <a:avLst/>
          </a:prstGeom>
        </p:spPr>
      </p:pic>
      <p:grpSp>
        <p:nvGrpSpPr>
          <p:cNvPr id="9" name="Groupe 15"/>
          <p:cNvGrpSpPr/>
          <p:nvPr userDrawn="1"/>
        </p:nvGrpSpPr>
        <p:grpSpPr>
          <a:xfrm>
            <a:off x="1331641" y="4731990"/>
            <a:ext cx="7560841" cy="144016"/>
            <a:chOff x="1331640" y="1131590"/>
            <a:chExt cx="7560840" cy="144016"/>
          </a:xfrm>
        </p:grpSpPr>
        <p:sp>
          <p:nvSpPr>
            <p:cNvPr id="11" name="Rectangle 17"/>
            <p:cNvSpPr/>
            <p:nvPr/>
          </p:nvSpPr>
          <p:spPr>
            <a:xfrm>
              <a:off x="169168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133164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3" name="Rectangle 19"/>
            <p:cNvSpPr/>
            <p:nvPr/>
          </p:nvSpPr>
          <p:spPr>
            <a:xfrm>
              <a:off x="205172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4" name="Rectangle 20"/>
            <p:cNvSpPr/>
            <p:nvPr/>
          </p:nvSpPr>
          <p:spPr>
            <a:xfrm>
              <a:off x="241176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5" name="Rectangle 21"/>
            <p:cNvSpPr/>
            <p:nvPr/>
          </p:nvSpPr>
          <p:spPr>
            <a:xfrm>
              <a:off x="277180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6" name="Rectangle 22"/>
            <p:cNvSpPr/>
            <p:nvPr/>
          </p:nvSpPr>
          <p:spPr>
            <a:xfrm>
              <a:off x="313184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349188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421196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385192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0" name="Rectangle 26"/>
            <p:cNvSpPr/>
            <p:nvPr/>
          </p:nvSpPr>
          <p:spPr>
            <a:xfrm>
              <a:off x="457200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493204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529208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3" name="Rectangle 29"/>
            <p:cNvSpPr/>
            <p:nvPr/>
          </p:nvSpPr>
          <p:spPr>
            <a:xfrm>
              <a:off x="565212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4" name="Rectangle 30"/>
            <p:cNvSpPr/>
            <p:nvPr/>
          </p:nvSpPr>
          <p:spPr>
            <a:xfrm>
              <a:off x="601216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5" name="Rectangle 31"/>
            <p:cNvSpPr/>
            <p:nvPr/>
          </p:nvSpPr>
          <p:spPr>
            <a:xfrm>
              <a:off x="673224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6" name="Rectangle 32"/>
            <p:cNvSpPr/>
            <p:nvPr/>
          </p:nvSpPr>
          <p:spPr>
            <a:xfrm>
              <a:off x="637220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7" name="Rectangle 33"/>
            <p:cNvSpPr/>
            <p:nvPr/>
          </p:nvSpPr>
          <p:spPr>
            <a:xfrm>
              <a:off x="709228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8" name="Rectangle 34"/>
            <p:cNvSpPr/>
            <p:nvPr/>
          </p:nvSpPr>
          <p:spPr>
            <a:xfrm>
              <a:off x="745232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9" name="Rectangle 35"/>
            <p:cNvSpPr/>
            <p:nvPr/>
          </p:nvSpPr>
          <p:spPr>
            <a:xfrm>
              <a:off x="781236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0" name="Rectangle 36"/>
            <p:cNvSpPr/>
            <p:nvPr/>
          </p:nvSpPr>
          <p:spPr>
            <a:xfrm>
              <a:off x="817240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1" name="Rectangle 37"/>
            <p:cNvSpPr/>
            <p:nvPr/>
          </p:nvSpPr>
          <p:spPr>
            <a:xfrm>
              <a:off x="853244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43D4-3CFE-49DE-98F1-5D800CF10B75}" type="datetime1">
              <a:rPr lang="de-CH" smtClean="0"/>
              <a:t>22.09.2020</a:t>
            </a:fld>
            <a:endParaRPr lang="fr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22.09.2020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640" y="1200151"/>
            <a:ext cx="367240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072" y="1200151"/>
            <a:ext cx="367240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AD16-A61D-4F58-B5DC-F27A16DBD632}" type="datetime1">
              <a:rPr lang="de-CH" smtClean="0"/>
              <a:t>22.09.2020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ACB-E1E0-4C3D-B0C8-CA4218BD7EC1}" type="datetime1">
              <a:rPr lang="de-CH" smtClean="0"/>
              <a:t>22.09.2020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0BA5-D96A-4565-8567-F98FF7B3FF6B}" type="datetime1">
              <a:rPr lang="de-CH" smtClean="0"/>
              <a:t>22.09.2020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11760" y="4876007"/>
            <a:ext cx="4104456" cy="165100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31641" y="205981"/>
            <a:ext cx="7560841" cy="6375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1" y="987576"/>
            <a:ext cx="7560841" cy="3607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31642" y="4876007"/>
            <a:ext cx="864095" cy="165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43E920-EDDB-4C63-8AF3-E79A8678C8F0}" type="datetime1">
              <a:rPr lang="de-CH" smtClean="0"/>
              <a:t>22.09.2020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11762" y="4876007"/>
            <a:ext cx="4104455" cy="165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H" dirty="0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1331641" y="4731990"/>
            <a:ext cx="7560841" cy="144016"/>
            <a:chOff x="1331640" y="1131590"/>
            <a:chExt cx="7560840" cy="144016"/>
          </a:xfrm>
        </p:grpSpPr>
        <p:sp>
          <p:nvSpPr>
            <p:cNvPr id="18" name="Rectangle 17"/>
            <p:cNvSpPr/>
            <p:nvPr/>
          </p:nvSpPr>
          <p:spPr>
            <a:xfrm>
              <a:off x="169168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164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172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1176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180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184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9188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196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5192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204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208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5212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216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3224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7220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9228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5232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236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7240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3244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</p:grpSp>
      <p:pic>
        <p:nvPicPr>
          <p:cNvPr id="39" name="Image 38" descr="e21_Logo_klein_RGB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7776" y="4599881"/>
            <a:ext cx="1231857" cy="4106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/>
  <p:txStyles>
    <p:titleStyle>
      <a:lvl1pPr algn="l" defTabSz="914296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61" indent="-342861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65" indent="-285717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70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18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66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son.ch/schweiz/wissen/512781374-ein-glas-abfall-pro-jahr-das-geht-und-es-ist-bald-auch-bei-uns-moegli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zz.ch/wissenschaft/jeder-schweizer-fuellt-eine-badewanne-voll-plastic-jedes-jahr-ld.1406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Präsentation für Lehrperson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331642" y="4876007"/>
            <a:ext cx="864095" cy="165100"/>
          </a:xfrm>
        </p:spPr>
        <p:txBody>
          <a:bodyPr/>
          <a:lstStyle/>
          <a:p>
            <a:fld id="{96F86C33-8861-41F7-9E23-D3DBD1FE6498}" type="datetime1">
              <a:rPr lang="de-CH" smtClean="0"/>
              <a:t>22.09.2020</a:t>
            </a:fld>
            <a:endParaRPr lang="fr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2" y="4876007"/>
            <a:ext cx="4104455" cy="165100"/>
          </a:xfrm>
        </p:spPr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821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8078A-EC73-4538-9146-11DB10CC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Abfall pro Kopf pro Jahr (in Kilogramm)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1EBED-CF99-44CF-BB26-02D91C28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22.09.2020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86B38B-2D2A-4DC6-808B-EB15CD80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Folie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5CCA6A-BD3C-4916-9747-309EA1E8A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1131590"/>
            <a:ext cx="6905206" cy="3456384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516217" y="4534845"/>
            <a:ext cx="792088" cy="1971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800" dirty="0" smtClean="0"/>
              <a:t>Quelle: </a:t>
            </a:r>
            <a:r>
              <a:rPr lang="de-CH" sz="800" dirty="0" smtClean="0">
                <a:hlinkClick r:id="rId4"/>
              </a:rPr>
              <a:t>Watson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56616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9D1693-766B-44F3-91D6-BACB551A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22.09.2020</a:t>
            </a:fld>
            <a:endParaRPr lang="fr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515EDE-5927-463B-BA40-CEF30B84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Folie 3</a:t>
            </a:r>
            <a:endParaRPr lang="fr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D666D6-D385-4AB0-9576-B24AD3B8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2393"/>
            <a:ext cx="4896544" cy="4606807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A5BEE1E-6D4C-4B9C-82A1-80CE521D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200" y="3711504"/>
            <a:ext cx="2448274" cy="108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ca. 12% des gesamten Abfalls fällt auf Kunststoffe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580112" y="102393"/>
            <a:ext cx="792088" cy="1971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800" dirty="0" smtClean="0"/>
              <a:t>Quelle: </a:t>
            </a:r>
            <a:r>
              <a:rPr lang="de-CH" sz="800" dirty="0" smtClean="0">
                <a:hlinkClick r:id="rId4"/>
              </a:rPr>
              <a:t>NZZ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308806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éducation21">
      <a:dk1>
        <a:srgbClr val="000000"/>
      </a:dk1>
      <a:lt1>
        <a:srgbClr val="FFFFFF"/>
      </a:lt1>
      <a:dk2>
        <a:srgbClr val="76415D"/>
      </a:dk2>
      <a:lt2>
        <a:srgbClr val="D0C8B8"/>
      </a:lt2>
      <a:accent1>
        <a:srgbClr val="D3057F"/>
      </a:accent1>
      <a:accent2>
        <a:srgbClr val="C10044"/>
      </a:accent2>
      <a:accent3>
        <a:srgbClr val="CC6600"/>
      </a:accent3>
      <a:accent4>
        <a:srgbClr val="F1AE00"/>
      </a:accent4>
      <a:accent5>
        <a:srgbClr val="AAB300"/>
      </a:accent5>
      <a:accent6>
        <a:srgbClr val="669933"/>
      </a:accent6>
      <a:hlink>
        <a:srgbClr val="D3057F"/>
      </a:hlink>
      <a:folHlink>
        <a:srgbClr val="7641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028F17E-9D2C-47B3-A961-F638A0FA672A}" vid="{943A8612-923F-467D-9380-65F108FB382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009ECBB836DC4FA3D8A147ECBAE42D" ma:contentTypeVersion="31" ma:contentTypeDescription="Ein neues Dokument erstellen." ma:contentTypeScope="" ma:versionID="978e2f480ceeae5677cdad4cbf06af2c">
  <xsd:schema xmlns:xsd="http://www.w3.org/2001/XMLSchema" xmlns:xs="http://www.w3.org/2001/XMLSchema" xmlns:p="http://schemas.microsoft.com/office/2006/metadata/properties" xmlns:ns3="cd4d04bc-01e2-4faa-bb81-37723a1fd90e" xmlns:ns4="cca34c18-58ad-44a0-bb9e-450ab22a3cda" targetNamespace="http://schemas.microsoft.com/office/2006/metadata/properties" ma:root="true" ma:fieldsID="7e9700c9fecac44475cdcef8620ed365" ns3:_="" ns4:_="">
    <xsd:import namespace="cd4d04bc-01e2-4faa-bb81-37723a1fd90e"/>
    <xsd:import namespace="cca34c18-58ad-44a0-bb9e-450ab22a3c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d04bc-01e2-4faa-bb81-37723a1fd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IsNotebookLocked" ma:index="26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34c18-58ad-44a0-bb9e-450ab22a3cda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cd4d04bc-01e2-4faa-bb81-37723a1fd90e" xsi:nil="true"/>
    <Invited_Teachers xmlns="cd4d04bc-01e2-4faa-bb81-37723a1fd90e" xsi:nil="true"/>
    <IsNotebookLocked xmlns="cd4d04bc-01e2-4faa-bb81-37723a1fd90e" xsi:nil="true"/>
    <Teachers xmlns="cd4d04bc-01e2-4faa-bb81-37723a1fd90e">
      <UserInfo>
        <DisplayName/>
        <AccountId xsi:nil="true"/>
        <AccountType/>
      </UserInfo>
    </Teachers>
    <Student_Groups xmlns="cd4d04bc-01e2-4faa-bb81-37723a1fd90e">
      <UserInfo>
        <DisplayName/>
        <AccountId xsi:nil="true"/>
        <AccountType/>
      </UserInfo>
    </Student_Groups>
    <Distribution_Groups xmlns="cd4d04bc-01e2-4faa-bb81-37723a1fd90e" xsi:nil="true"/>
    <Self_Registration_Enabled xmlns="cd4d04bc-01e2-4faa-bb81-37723a1fd90e" xsi:nil="true"/>
    <DefaultSectionNames xmlns="cd4d04bc-01e2-4faa-bb81-37723a1fd90e" xsi:nil="true"/>
    <Is_Collaboration_Space_Locked xmlns="cd4d04bc-01e2-4faa-bb81-37723a1fd90e" xsi:nil="true"/>
    <NotebookType xmlns="cd4d04bc-01e2-4faa-bb81-37723a1fd90e" xsi:nil="true"/>
    <Students xmlns="cd4d04bc-01e2-4faa-bb81-37723a1fd90e">
      <UserInfo>
        <DisplayName/>
        <AccountId xsi:nil="true"/>
        <AccountType/>
      </UserInfo>
    </Students>
    <Has_Teacher_Only_SectionGroup xmlns="cd4d04bc-01e2-4faa-bb81-37723a1fd90e" xsi:nil="true"/>
    <Invited_Students xmlns="cd4d04bc-01e2-4faa-bb81-37723a1fd90e" xsi:nil="true"/>
    <LMS_Mappings xmlns="cd4d04bc-01e2-4faa-bb81-37723a1fd90e" xsi:nil="true"/>
    <FolderType xmlns="cd4d04bc-01e2-4faa-bb81-37723a1fd90e" xsi:nil="true"/>
    <CultureName xmlns="cd4d04bc-01e2-4faa-bb81-37723a1fd90e" xsi:nil="true"/>
    <Owner xmlns="cd4d04bc-01e2-4faa-bb81-37723a1fd90e">
      <UserInfo>
        <DisplayName/>
        <AccountId xsi:nil="true"/>
        <AccountType/>
      </UserInfo>
    </Owner>
    <AppVersion xmlns="cd4d04bc-01e2-4faa-bb81-37723a1fd90e" xsi:nil="true"/>
    <Templates xmlns="cd4d04bc-01e2-4faa-bb81-37723a1fd90e" xsi:nil="true"/>
    <Math_Settings xmlns="cd4d04bc-01e2-4faa-bb81-37723a1fd9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3BCBA-A644-472C-935E-93C4036F3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d04bc-01e2-4faa-bb81-37723a1fd90e"/>
    <ds:schemaRef ds:uri="cca34c18-58ad-44a0-bb9e-450ab22a3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A05342-9C6C-4BCF-9105-7566F26A1084}">
  <ds:schemaRefs>
    <ds:schemaRef ds:uri="cd4d04bc-01e2-4faa-bb81-37723a1fd90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ca34c18-58ad-44a0-bb9e-450ab22a3cd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643DA6-690C-4983-B510-05ED9B7476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e21_Vorlage_16x9</Template>
  <TotalTime>0</TotalTime>
  <Words>47</Words>
  <Application>Microsoft Office PowerPoint</Application>
  <PresentationFormat>Bildschirmpräsentation (16:9)</PresentationFormat>
  <Paragraphs>18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TSTAR PRO</vt:lpstr>
      <vt:lpstr>Thème Office</vt:lpstr>
      <vt:lpstr>Präsentation für Lehrperson</vt:lpstr>
      <vt:lpstr>Abfall pro Kopf pro Jahr (in Kilogramm)</vt:lpstr>
      <vt:lpstr>PowerPoint-Präsentation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Plastik</dc:title>
  <dc:creator>Elena Lorenzo</dc:creator>
  <cp:lastModifiedBy>Natalie Andenmatten</cp:lastModifiedBy>
  <cp:revision>26</cp:revision>
  <cp:lastPrinted>2018-01-09T11:47:39Z</cp:lastPrinted>
  <dcterms:created xsi:type="dcterms:W3CDTF">2020-07-03T06:52:58Z</dcterms:created>
  <dcterms:modified xsi:type="dcterms:W3CDTF">2020-09-22T05:41:14Z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0x010100C5009ECBB836DC4FA3D8A147ECBAE42D</vt:lpwstr>
  </property>
</Properties>
</file>