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57" r:id="rId5"/>
    <p:sldId id="258" r:id="rId6"/>
    <p:sldId id="259" r:id="rId7"/>
    <p:sldId id="260" r:id="rId8"/>
    <p:sldId id="263" r:id="rId9"/>
  </p:sldIdLst>
  <p:sldSz cx="9144000" cy="5143500" type="screen16x9"/>
  <p:notesSz cx="6797675" cy="9926638"/>
  <p:defaultTextStyle>
    <a:defPPr>
      <a:defRPr lang="fr-FR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9933FF"/>
    <a:srgbClr val="57A3D7"/>
    <a:srgbClr val="CCECFF"/>
    <a:srgbClr val="000000"/>
    <a:srgbClr val="C10044"/>
    <a:srgbClr val="CC6600"/>
    <a:srgbClr val="75415D"/>
    <a:srgbClr val="669933"/>
    <a:srgbClr val="AAB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E773CE-F080-49E8-8498-D85206AF8430}" v="87" dt="2020-07-03T12:14:03.9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2" autoAdjust="0"/>
    <p:restoredTop sz="68648" autoAdjust="0"/>
  </p:normalViewPr>
  <p:slideViewPr>
    <p:cSldViewPr>
      <p:cViewPr varScale="1">
        <p:scale>
          <a:sx n="104" d="100"/>
          <a:sy n="104" d="100"/>
        </p:scale>
        <p:origin x="1860" y="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60" d="100"/>
          <a:sy n="60" d="100"/>
        </p:scale>
        <p:origin x="-3414" y="-26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472481" y="351219"/>
            <a:ext cx="2874285" cy="339990"/>
          </a:xfrm>
          <a:prstGeom prst="rect">
            <a:avLst/>
          </a:prstGeom>
        </p:spPr>
        <p:txBody>
          <a:bodyPr vert="horz" lIns="0" tIns="45717" rIns="0" bIns="45717" rtlCol="0"/>
          <a:lstStyle>
            <a:lvl1pPr algn="l">
              <a:defRPr sz="1200">
                <a:latin typeface="TSTAR PRO" pitchFamily="50" charset="0"/>
              </a:defRPr>
            </a:lvl1pPr>
          </a:lstStyle>
          <a:p>
            <a:r>
              <a:rPr lang="fr-CH" dirty="0"/>
              <a:t>éducation21</a:t>
            </a:r>
          </a:p>
        </p:txBody>
      </p:sp>
      <p:sp>
        <p:nvSpPr>
          <p:cNvPr id="7" name="Espace réservé de la date 2"/>
          <p:cNvSpPr>
            <a:spLocks noGrp="1"/>
          </p:cNvSpPr>
          <p:nvPr>
            <p:ph type="dt" idx="1"/>
          </p:nvPr>
        </p:nvSpPr>
        <p:spPr>
          <a:xfrm>
            <a:off x="3379538" y="351219"/>
            <a:ext cx="2945659" cy="339990"/>
          </a:xfrm>
          <a:prstGeom prst="rect">
            <a:avLst/>
          </a:prstGeom>
        </p:spPr>
        <p:txBody>
          <a:bodyPr vert="horz" lIns="0" tIns="45717" rIns="0" bIns="45717" rtlCol="0"/>
          <a:lstStyle>
            <a:lvl1pPr algn="r">
              <a:defRPr sz="1200">
                <a:latin typeface="TSTAR PRO" pitchFamily="50" charset="0"/>
              </a:defRPr>
            </a:lvl1pPr>
          </a:lstStyle>
          <a:p>
            <a:r>
              <a:rPr lang="de-DE"/>
              <a:t>28.10.2012</a:t>
            </a:r>
            <a:endParaRPr lang="fr-CH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2"/>
          </p:nvPr>
        </p:nvSpPr>
        <p:spPr>
          <a:xfrm>
            <a:off x="472480" y="9340906"/>
            <a:ext cx="2854984" cy="351219"/>
          </a:xfrm>
          <a:prstGeom prst="rect">
            <a:avLst/>
          </a:prstGeom>
        </p:spPr>
        <p:txBody>
          <a:bodyPr vert="horz" lIns="0" tIns="45717" rIns="0" bIns="45717" rtlCol="0" anchor="b"/>
          <a:lstStyle>
            <a:lvl1pPr algn="l">
              <a:defRPr sz="1200">
                <a:latin typeface="TSTAR PRO" pitchFamily="50" charset="0"/>
              </a:defRPr>
            </a:lvl1pPr>
          </a:lstStyle>
          <a:p>
            <a:endParaRPr lang="fr-CH" dirty="0"/>
          </a:p>
        </p:txBody>
      </p:sp>
      <p:sp>
        <p:nvSpPr>
          <p:cNvPr id="9" name="Espace réservé du numéro de diapositive 6"/>
          <p:cNvSpPr>
            <a:spLocks noGrp="1"/>
          </p:cNvSpPr>
          <p:nvPr>
            <p:ph type="sldNum" sz="quarter" idx="3"/>
          </p:nvPr>
        </p:nvSpPr>
        <p:spPr>
          <a:xfrm>
            <a:off x="3780642" y="9340906"/>
            <a:ext cx="2544555" cy="312685"/>
          </a:xfrm>
          <a:prstGeom prst="rect">
            <a:avLst/>
          </a:prstGeom>
        </p:spPr>
        <p:txBody>
          <a:bodyPr vert="horz" lIns="0" tIns="45717" rIns="0" bIns="45717" rtlCol="0" anchor="b"/>
          <a:lstStyle>
            <a:lvl1pPr algn="r">
              <a:defRPr sz="1200">
                <a:latin typeface="TSTAR PRO" pitchFamily="50" charset="0"/>
              </a:defRPr>
            </a:lvl1pPr>
          </a:lstStyle>
          <a:p>
            <a:fld id="{3DC19291-B249-475F-8D01-CB6C3F59FD70}" type="slidenum">
              <a:rPr lang="fr-CH" smtClean="0"/>
              <a:pPr/>
              <a:t>‹Nr.›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543855" y="351219"/>
            <a:ext cx="2874285" cy="339990"/>
          </a:xfrm>
          <a:prstGeom prst="rect">
            <a:avLst/>
          </a:prstGeom>
        </p:spPr>
        <p:txBody>
          <a:bodyPr vert="horz" lIns="0" tIns="45717" rIns="0" bIns="45717" rtlCol="0"/>
          <a:lstStyle>
            <a:lvl1pPr algn="l">
              <a:defRPr sz="1200">
                <a:latin typeface="TSTAR PRO" pitchFamily="50" charset="0"/>
              </a:defRPr>
            </a:lvl1pPr>
          </a:lstStyle>
          <a:p>
            <a:r>
              <a:rPr lang="fr-CH" dirty="0"/>
              <a:t>éducation21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470213" y="351219"/>
            <a:ext cx="2945659" cy="339990"/>
          </a:xfrm>
          <a:prstGeom prst="rect">
            <a:avLst/>
          </a:prstGeom>
        </p:spPr>
        <p:txBody>
          <a:bodyPr vert="horz" lIns="0" tIns="45717" rIns="0" bIns="45717" rtlCol="0"/>
          <a:lstStyle>
            <a:lvl1pPr algn="r">
              <a:defRPr sz="1200">
                <a:latin typeface="TSTAR PRO" pitchFamily="50" charset="0"/>
              </a:defRPr>
            </a:lvl1pPr>
          </a:lstStyle>
          <a:p>
            <a:r>
              <a:rPr lang="de-DE"/>
              <a:t>28.10.2012</a:t>
            </a:r>
            <a:endParaRPr lang="fr-CH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66700" y="977900"/>
            <a:ext cx="6430963" cy="3617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fr-CH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543855" y="4715154"/>
            <a:ext cx="5852717" cy="4466987"/>
          </a:xfrm>
          <a:prstGeom prst="rect">
            <a:avLst/>
          </a:prstGeom>
        </p:spPr>
        <p:txBody>
          <a:bodyPr vert="horz" lIns="0" tIns="45717" rIns="0" bIns="45717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CH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543854" y="9340906"/>
            <a:ext cx="2854984" cy="351219"/>
          </a:xfrm>
          <a:prstGeom prst="rect">
            <a:avLst/>
          </a:prstGeom>
        </p:spPr>
        <p:txBody>
          <a:bodyPr vert="horz" lIns="0" tIns="45717" rIns="0" bIns="45717" rtlCol="0" anchor="b"/>
          <a:lstStyle>
            <a:lvl1pPr algn="l">
              <a:defRPr sz="1200">
                <a:latin typeface="TSTAR PRO" pitchFamily="50" charset="0"/>
              </a:defRPr>
            </a:lvl1pPr>
          </a:lstStyle>
          <a:p>
            <a:endParaRPr lang="fr-CH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2017" y="9340906"/>
            <a:ext cx="2544555" cy="312685"/>
          </a:xfrm>
          <a:prstGeom prst="rect">
            <a:avLst/>
          </a:prstGeom>
        </p:spPr>
        <p:txBody>
          <a:bodyPr vert="horz" lIns="0" tIns="45717" rIns="0" bIns="45717" rtlCol="0" anchor="b"/>
          <a:lstStyle>
            <a:lvl1pPr algn="r">
              <a:defRPr sz="1200">
                <a:latin typeface="TSTAR PRO" pitchFamily="50" charset="0"/>
              </a:defRPr>
            </a:lvl1pPr>
          </a:lstStyle>
          <a:p>
            <a:fld id="{3DC19291-B249-475F-8D01-CB6C3F59FD70}" type="slidenum">
              <a:rPr lang="fr-CH" smtClean="0"/>
              <a:pPr/>
              <a:t>‹Nr.›</a:t>
            </a:fld>
            <a:endParaRPr lang="fr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296" rtl="0" eaLnBrk="1" latinLnBrk="0" hangingPunct="1">
      <a:lnSpc>
        <a:spcPct val="120000"/>
      </a:lnSpc>
      <a:defRPr sz="1200" kern="1200">
        <a:solidFill>
          <a:schemeClr val="tx1"/>
        </a:solidFill>
        <a:latin typeface="TSTAR PRO" pitchFamily="50" charset="0"/>
        <a:ea typeface="+mn-ea"/>
        <a:cs typeface="+mn-cs"/>
      </a:defRPr>
    </a:lvl1pPr>
    <a:lvl2pPr marL="457148" algn="l" defTabSz="914296" rtl="0" eaLnBrk="1" latinLnBrk="0" hangingPunct="1">
      <a:lnSpc>
        <a:spcPct val="120000"/>
      </a:lnSpc>
      <a:defRPr sz="1200" kern="1200">
        <a:solidFill>
          <a:schemeClr val="tx1"/>
        </a:solidFill>
        <a:latin typeface="TSTAR PRO" pitchFamily="50" charset="0"/>
        <a:ea typeface="+mn-ea"/>
        <a:cs typeface="+mn-cs"/>
      </a:defRPr>
    </a:lvl2pPr>
    <a:lvl3pPr marL="914296" algn="l" defTabSz="914296" rtl="0" eaLnBrk="1" latinLnBrk="0" hangingPunct="1">
      <a:lnSpc>
        <a:spcPct val="120000"/>
      </a:lnSpc>
      <a:defRPr sz="1200" kern="1200">
        <a:solidFill>
          <a:schemeClr val="tx1"/>
        </a:solidFill>
        <a:latin typeface="TSTAR PRO" pitchFamily="50" charset="0"/>
        <a:ea typeface="+mn-ea"/>
        <a:cs typeface="+mn-cs"/>
      </a:defRPr>
    </a:lvl3pPr>
    <a:lvl4pPr marL="1371444" algn="l" defTabSz="914296" rtl="0" eaLnBrk="1" latinLnBrk="0" hangingPunct="1">
      <a:lnSpc>
        <a:spcPct val="120000"/>
      </a:lnSpc>
      <a:defRPr sz="1200" kern="1200">
        <a:solidFill>
          <a:schemeClr val="tx1"/>
        </a:solidFill>
        <a:latin typeface="TSTAR PRO" pitchFamily="50" charset="0"/>
        <a:ea typeface="+mn-ea"/>
        <a:cs typeface="+mn-cs"/>
      </a:defRPr>
    </a:lvl4pPr>
    <a:lvl5pPr marL="1828592" algn="l" defTabSz="914296" rtl="0" eaLnBrk="1" latinLnBrk="0" hangingPunct="1">
      <a:lnSpc>
        <a:spcPct val="120000"/>
      </a:lnSpc>
      <a:defRPr sz="1200" kern="1200">
        <a:solidFill>
          <a:schemeClr val="tx1"/>
        </a:solidFill>
        <a:latin typeface="TSTAR PRO" pitchFamily="50" charset="0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fr-CH" smtClean="0"/>
              <a:t>éducation21</a:t>
            </a:r>
            <a:endParaRPr lang="fr-CH" dirty="0"/>
          </a:p>
        </p:txBody>
      </p:sp>
      <p:sp>
        <p:nvSpPr>
          <p:cNvPr id="5" name="Datumsplatzhalt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de-DE" smtClean="0"/>
              <a:t>28.10.2012</a:t>
            </a:r>
            <a:endParaRPr lang="fr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DC19291-B249-475F-8D01-CB6C3F59FD70}" type="slidenum">
              <a:rPr lang="fr-CH" smtClean="0"/>
              <a:pPr/>
              <a:t>5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62199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2" y="0"/>
            <a:ext cx="9143999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CH" sz="1800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1331641" y="1597823"/>
            <a:ext cx="7126560" cy="1102519"/>
          </a:xfrm>
        </p:spPr>
        <p:txBody>
          <a:bodyPr>
            <a:normAutofit/>
          </a:bodyPr>
          <a:lstStyle>
            <a:lvl1pPr>
              <a:defRPr sz="4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Cliquez pour modifier le titre</a:t>
            </a:r>
            <a:endParaRPr lang="fr-CH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31641" y="2914650"/>
            <a:ext cx="6440761" cy="131445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fr-CH" dirty="0"/>
          </a:p>
        </p:txBody>
      </p:sp>
      <p:pic>
        <p:nvPicPr>
          <p:cNvPr id="10" name="Image 9" descr="e21_Logo_def_RGB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51315" y="147333"/>
            <a:ext cx="3011728" cy="1338545"/>
          </a:xfrm>
          <a:prstGeom prst="rect">
            <a:avLst/>
          </a:prstGeom>
        </p:spPr>
      </p:pic>
      <p:grpSp>
        <p:nvGrpSpPr>
          <p:cNvPr id="9" name="Groupe 15"/>
          <p:cNvGrpSpPr/>
          <p:nvPr userDrawn="1"/>
        </p:nvGrpSpPr>
        <p:grpSpPr>
          <a:xfrm>
            <a:off x="1331641" y="4731990"/>
            <a:ext cx="7560841" cy="144016"/>
            <a:chOff x="1331640" y="1131590"/>
            <a:chExt cx="7560840" cy="144016"/>
          </a:xfrm>
        </p:grpSpPr>
        <p:sp>
          <p:nvSpPr>
            <p:cNvPr id="11" name="Rectangle 17"/>
            <p:cNvSpPr/>
            <p:nvPr/>
          </p:nvSpPr>
          <p:spPr>
            <a:xfrm>
              <a:off x="1691680" y="1131590"/>
              <a:ext cx="360040" cy="144016"/>
            </a:xfrm>
            <a:prstGeom prst="rect">
              <a:avLst/>
            </a:prstGeom>
            <a:solidFill>
              <a:srgbClr val="F1A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12" name="Rectangle 18"/>
            <p:cNvSpPr/>
            <p:nvPr/>
          </p:nvSpPr>
          <p:spPr>
            <a:xfrm>
              <a:off x="1331640" y="1131590"/>
              <a:ext cx="360040" cy="144016"/>
            </a:xfrm>
            <a:prstGeom prst="rect">
              <a:avLst/>
            </a:prstGeom>
            <a:solidFill>
              <a:srgbClr val="F1A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13" name="Rectangle 19"/>
            <p:cNvSpPr/>
            <p:nvPr/>
          </p:nvSpPr>
          <p:spPr>
            <a:xfrm>
              <a:off x="2051720" y="1131590"/>
              <a:ext cx="360040" cy="144016"/>
            </a:xfrm>
            <a:prstGeom prst="rect">
              <a:avLst/>
            </a:prstGeom>
            <a:solidFill>
              <a:srgbClr val="D305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14" name="Rectangle 20"/>
            <p:cNvSpPr/>
            <p:nvPr/>
          </p:nvSpPr>
          <p:spPr>
            <a:xfrm>
              <a:off x="2411760" y="1131590"/>
              <a:ext cx="360040" cy="144016"/>
            </a:xfrm>
            <a:prstGeom prst="rect">
              <a:avLst/>
            </a:prstGeom>
            <a:solidFill>
              <a:srgbClr val="D305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15" name="Rectangle 21"/>
            <p:cNvSpPr/>
            <p:nvPr/>
          </p:nvSpPr>
          <p:spPr>
            <a:xfrm>
              <a:off x="2771800" y="1131590"/>
              <a:ext cx="360040" cy="144016"/>
            </a:xfrm>
            <a:prstGeom prst="rect">
              <a:avLst/>
            </a:prstGeom>
            <a:solidFill>
              <a:srgbClr val="D305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16" name="Rectangle 22"/>
            <p:cNvSpPr/>
            <p:nvPr/>
          </p:nvSpPr>
          <p:spPr>
            <a:xfrm>
              <a:off x="3131840" y="1131590"/>
              <a:ext cx="360040" cy="144016"/>
            </a:xfrm>
            <a:prstGeom prst="rect">
              <a:avLst/>
            </a:prstGeom>
            <a:solidFill>
              <a:srgbClr val="AAB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17" name="Rectangle 23"/>
            <p:cNvSpPr/>
            <p:nvPr/>
          </p:nvSpPr>
          <p:spPr>
            <a:xfrm>
              <a:off x="3491880" y="1131590"/>
              <a:ext cx="360040" cy="144016"/>
            </a:xfrm>
            <a:prstGeom prst="rect">
              <a:avLst/>
            </a:prstGeom>
            <a:solidFill>
              <a:srgbClr val="AAB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18" name="Rectangle 24"/>
            <p:cNvSpPr/>
            <p:nvPr/>
          </p:nvSpPr>
          <p:spPr>
            <a:xfrm>
              <a:off x="4211960" y="1131590"/>
              <a:ext cx="360040" cy="144016"/>
            </a:xfrm>
            <a:prstGeom prst="rect">
              <a:avLst/>
            </a:prstGeom>
            <a:solidFill>
              <a:srgbClr val="66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19" name="Rectangle 25"/>
            <p:cNvSpPr/>
            <p:nvPr/>
          </p:nvSpPr>
          <p:spPr>
            <a:xfrm>
              <a:off x="3851920" y="1131590"/>
              <a:ext cx="360040" cy="144016"/>
            </a:xfrm>
            <a:prstGeom prst="rect">
              <a:avLst/>
            </a:prstGeom>
            <a:solidFill>
              <a:srgbClr val="66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0" name="Rectangle 26"/>
            <p:cNvSpPr/>
            <p:nvPr/>
          </p:nvSpPr>
          <p:spPr>
            <a:xfrm>
              <a:off x="4572000" y="1131590"/>
              <a:ext cx="360040" cy="144016"/>
            </a:xfrm>
            <a:prstGeom prst="rect">
              <a:avLst/>
            </a:prstGeom>
            <a:solidFill>
              <a:srgbClr val="66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1" name="Rectangle 27"/>
            <p:cNvSpPr/>
            <p:nvPr/>
          </p:nvSpPr>
          <p:spPr>
            <a:xfrm>
              <a:off x="4932040" y="1131590"/>
              <a:ext cx="360040" cy="144016"/>
            </a:xfrm>
            <a:prstGeom prst="rect">
              <a:avLst/>
            </a:prstGeom>
            <a:solidFill>
              <a:srgbClr val="66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2" name="Rectangle 28"/>
            <p:cNvSpPr/>
            <p:nvPr/>
          </p:nvSpPr>
          <p:spPr>
            <a:xfrm>
              <a:off x="5292080" y="1131590"/>
              <a:ext cx="360040" cy="144016"/>
            </a:xfrm>
            <a:prstGeom prst="rect">
              <a:avLst/>
            </a:prstGeom>
            <a:solidFill>
              <a:srgbClr val="66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3" name="Rectangle 29"/>
            <p:cNvSpPr/>
            <p:nvPr/>
          </p:nvSpPr>
          <p:spPr>
            <a:xfrm>
              <a:off x="5652120" y="1131590"/>
              <a:ext cx="360040" cy="144016"/>
            </a:xfrm>
            <a:prstGeom prst="rect">
              <a:avLst/>
            </a:prstGeom>
            <a:solidFill>
              <a:srgbClr val="75415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4" name="Rectangle 30"/>
            <p:cNvSpPr/>
            <p:nvPr/>
          </p:nvSpPr>
          <p:spPr>
            <a:xfrm>
              <a:off x="6012160" y="1131590"/>
              <a:ext cx="360040" cy="144016"/>
            </a:xfrm>
            <a:prstGeom prst="rect">
              <a:avLst/>
            </a:prstGeom>
            <a:solidFill>
              <a:srgbClr val="75415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5" name="Rectangle 31"/>
            <p:cNvSpPr/>
            <p:nvPr/>
          </p:nvSpPr>
          <p:spPr>
            <a:xfrm>
              <a:off x="6732240" y="1131590"/>
              <a:ext cx="360040" cy="144016"/>
            </a:xfrm>
            <a:prstGeom prst="rect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6" name="Rectangle 32"/>
            <p:cNvSpPr/>
            <p:nvPr/>
          </p:nvSpPr>
          <p:spPr>
            <a:xfrm>
              <a:off x="6372200" y="1131590"/>
              <a:ext cx="360040" cy="144016"/>
            </a:xfrm>
            <a:prstGeom prst="rect">
              <a:avLst/>
            </a:prstGeom>
            <a:solidFill>
              <a:srgbClr val="75415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7" name="Rectangle 33"/>
            <p:cNvSpPr/>
            <p:nvPr/>
          </p:nvSpPr>
          <p:spPr>
            <a:xfrm>
              <a:off x="7092280" y="1131590"/>
              <a:ext cx="360040" cy="144016"/>
            </a:xfrm>
            <a:prstGeom prst="rect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8" name="Rectangle 34"/>
            <p:cNvSpPr/>
            <p:nvPr/>
          </p:nvSpPr>
          <p:spPr>
            <a:xfrm>
              <a:off x="7452320" y="1131590"/>
              <a:ext cx="360040" cy="144016"/>
            </a:xfrm>
            <a:prstGeom prst="rect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9" name="Rectangle 35"/>
            <p:cNvSpPr/>
            <p:nvPr/>
          </p:nvSpPr>
          <p:spPr>
            <a:xfrm>
              <a:off x="7812360" y="1131590"/>
              <a:ext cx="360040" cy="144016"/>
            </a:xfrm>
            <a:prstGeom prst="rect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30" name="Rectangle 36"/>
            <p:cNvSpPr/>
            <p:nvPr/>
          </p:nvSpPr>
          <p:spPr>
            <a:xfrm>
              <a:off x="8172400" y="1131590"/>
              <a:ext cx="360040" cy="144016"/>
            </a:xfrm>
            <a:prstGeom prst="rect">
              <a:avLst/>
            </a:prstGeom>
            <a:solidFill>
              <a:srgbClr val="C100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31" name="Rectangle 37"/>
            <p:cNvSpPr/>
            <p:nvPr/>
          </p:nvSpPr>
          <p:spPr>
            <a:xfrm>
              <a:off x="8532440" y="1131590"/>
              <a:ext cx="360040" cy="144016"/>
            </a:xfrm>
            <a:prstGeom prst="rect">
              <a:avLst/>
            </a:prstGeom>
            <a:solidFill>
              <a:srgbClr val="C100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</p:grp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943D4-3CFE-49DE-98F1-5D800CF10B75}" type="datetime1">
              <a:rPr lang="de-CH" smtClean="0"/>
              <a:t>24.09.2020</a:t>
            </a:fld>
            <a:endParaRPr lang="fr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34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625212" y="4876008"/>
            <a:ext cx="2267273" cy="16510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405FA61-E50E-4306-ADE2-AA9D227FACA2}" type="slidenum">
              <a:rPr lang="fr-CH" smtClean="0"/>
              <a:pPr/>
              <a:t>‹Nr.›</a:t>
            </a:fld>
            <a:endParaRPr lang="fr-CH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73EE-7050-4AD6-AC6B-F469499D2465}" type="datetime1">
              <a:rPr lang="de-CH" smtClean="0"/>
              <a:t>24.09.2020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625212" y="4876008"/>
            <a:ext cx="2267273" cy="16510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405FA61-E50E-4306-ADE2-AA9D227FACA2}" type="slidenum">
              <a:rPr lang="fr-CH" smtClean="0"/>
              <a:pPr/>
              <a:t>‹Nr.›</a:t>
            </a:fld>
            <a:endParaRPr lang="fr-CH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331640" y="1200151"/>
            <a:ext cx="3672408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CH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20072" y="1200151"/>
            <a:ext cx="3672408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CH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7AD16-A61D-4F58-B5DC-F27A16DBD632}" type="datetime1">
              <a:rPr lang="de-CH" smtClean="0"/>
              <a:t>24.09.2020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625212" y="4876008"/>
            <a:ext cx="2267273" cy="16510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405FA61-E50E-4306-ADE2-AA9D227FACA2}" type="slidenum">
              <a:rPr lang="fr-CH" smtClean="0"/>
              <a:pPr/>
              <a:t>‹Nr.›</a:t>
            </a:fld>
            <a:endParaRPr lang="fr-CH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5ACB-E1E0-4C3D-B0C8-CA4218BD7EC1}" type="datetime1">
              <a:rPr lang="de-CH" smtClean="0"/>
              <a:t>24.09.2020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625212" y="4876008"/>
            <a:ext cx="2267273" cy="16510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405FA61-E50E-4306-ADE2-AA9D227FACA2}" type="slidenum">
              <a:rPr lang="fr-CH" smtClean="0"/>
              <a:pPr/>
              <a:t>‹Nr.›</a:t>
            </a:fld>
            <a:endParaRPr lang="fr-CH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0BA5-D96A-4565-8567-F98FF7B3FF6B}" type="datetime1">
              <a:rPr lang="de-CH" smtClean="0"/>
              <a:t>24.09.2020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2411760" y="4876007"/>
            <a:ext cx="4104456" cy="165100"/>
          </a:xfrm>
        </p:spPr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625212" y="4876008"/>
            <a:ext cx="2267273" cy="16510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405FA61-E50E-4306-ADE2-AA9D227FACA2}" type="slidenum">
              <a:rPr lang="fr-CH" smtClean="0"/>
              <a:pPr/>
              <a:t>‹Nr.›</a:t>
            </a:fld>
            <a:endParaRPr lang="fr-CH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331641" y="205981"/>
            <a:ext cx="7560841" cy="637579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fr-FR" dirty="0"/>
              <a:t>Cliquez pour modifier le titre</a:t>
            </a:r>
            <a:endParaRPr lang="fr-CH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31641" y="987576"/>
            <a:ext cx="7560841" cy="360705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CH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331642" y="4876007"/>
            <a:ext cx="864095" cy="165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143E920-EDDB-4C63-8AF3-E79A8678C8F0}" type="datetime1">
              <a:rPr lang="de-CH" smtClean="0"/>
              <a:t>24.09.2020</a:t>
            </a:fld>
            <a:endParaRPr lang="fr-CH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411762" y="4876007"/>
            <a:ext cx="4104455" cy="165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fr-CH" dirty="0"/>
          </a:p>
        </p:txBody>
      </p:sp>
      <p:grpSp>
        <p:nvGrpSpPr>
          <p:cNvPr id="16" name="Groupe 15"/>
          <p:cNvGrpSpPr/>
          <p:nvPr userDrawn="1"/>
        </p:nvGrpSpPr>
        <p:grpSpPr>
          <a:xfrm>
            <a:off x="1331641" y="4731990"/>
            <a:ext cx="7560841" cy="144016"/>
            <a:chOff x="1331640" y="1131590"/>
            <a:chExt cx="7560840" cy="144016"/>
          </a:xfrm>
        </p:grpSpPr>
        <p:sp>
          <p:nvSpPr>
            <p:cNvPr id="18" name="Rectangle 17"/>
            <p:cNvSpPr/>
            <p:nvPr/>
          </p:nvSpPr>
          <p:spPr>
            <a:xfrm>
              <a:off x="1691680" y="1131590"/>
              <a:ext cx="360040" cy="144016"/>
            </a:xfrm>
            <a:prstGeom prst="rect">
              <a:avLst/>
            </a:prstGeom>
            <a:solidFill>
              <a:srgbClr val="F1A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331640" y="1131590"/>
              <a:ext cx="360040" cy="144016"/>
            </a:xfrm>
            <a:prstGeom prst="rect">
              <a:avLst/>
            </a:prstGeom>
            <a:solidFill>
              <a:srgbClr val="F1A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051720" y="1131590"/>
              <a:ext cx="360040" cy="144016"/>
            </a:xfrm>
            <a:prstGeom prst="rect">
              <a:avLst/>
            </a:prstGeom>
            <a:solidFill>
              <a:srgbClr val="D305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411760" y="1131590"/>
              <a:ext cx="360040" cy="144016"/>
            </a:xfrm>
            <a:prstGeom prst="rect">
              <a:avLst/>
            </a:prstGeom>
            <a:solidFill>
              <a:srgbClr val="D305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771800" y="1131590"/>
              <a:ext cx="360040" cy="144016"/>
            </a:xfrm>
            <a:prstGeom prst="rect">
              <a:avLst/>
            </a:prstGeom>
            <a:solidFill>
              <a:srgbClr val="D305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131840" y="1131590"/>
              <a:ext cx="360040" cy="144016"/>
            </a:xfrm>
            <a:prstGeom prst="rect">
              <a:avLst/>
            </a:prstGeom>
            <a:solidFill>
              <a:srgbClr val="AAB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491880" y="1131590"/>
              <a:ext cx="360040" cy="144016"/>
            </a:xfrm>
            <a:prstGeom prst="rect">
              <a:avLst/>
            </a:prstGeom>
            <a:solidFill>
              <a:srgbClr val="AAB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211960" y="1131590"/>
              <a:ext cx="360040" cy="144016"/>
            </a:xfrm>
            <a:prstGeom prst="rect">
              <a:avLst/>
            </a:prstGeom>
            <a:solidFill>
              <a:srgbClr val="66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851920" y="1131590"/>
              <a:ext cx="360040" cy="144016"/>
            </a:xfrm>
            <a:prstGeom prst="rect">
              <a:avLst/>
            </a:prstGeom>
            <a:solidFill>
              <a:srgbClr val="66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4572000" y="1131590"/>
              <a:ext cx="360040" cy="144016"/>
            </a:xfrm>
            <a:prstGeom prst="rect">
              <a:avLst/>
            </a:prstGeom>
            <a:solidFill>
              <a:srgbClr val="66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4932040" y="1131590"/>
              <a:ext cx="360040" cy="144016"/>
            </a:xfrm>
            <a:prstGeom prst="rect">
              <a:avLst/>
            </a:prstGeom>
            <a:solidFill>
              <a:srgbClr val="66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5292080" y="1131590"/>
              <a:ext cx="360040" cy="144016"/>
            </a:xfrm>
            <a:prstGeom prst="rect">
              <a:avLst/>
            </a:prstGeom>
            <a:solidFill>
              <a:srgbClr val="66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652120" y="1131590"/>
              <a:ext cx="360040" cy="144016"/>
            </a:xfrm>
            <a:prstGeom prst="rect">
              <a:avLst/>
            </a:prstGeom>
            <a:solidFill>
              <a:srgbClr val="75415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012160" y="1131590"/>
              <a:ext cx="360040" cy="144016"/>
            </a:xfrm>
            <a:prstGeom prst="rect">
              <a:avLst/>
            </a:prstGeom>
            <a:solidFill>
              <a:srgbClr val="75415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732240" y="1131590"/>
              <a:ext cx="360040" cy="144016"/>
            </a:xfrm>
            <a:prstGeom prst="rect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372200" y="1131590"/>
              <a:ext cx="360040" cy="144016"/>
            </a:xfrm>
            <a:prstGeom prst="rect">
              <a:avLst/>
            </a:prstGeom>
            <a:solidFill>
              <a:srgbClr val="75415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7092280" y="1131590"/>
              <a:ext cx="360040" cy="144016"/>
            </a:xfrm>
            <a:prstGeom prst="rect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7452320" y="1131590"/>
              <a:ext cx="360040" cy="144016"/>
            </a:xfrm>
            <a:prstGeom prst="rect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7812360" y="1131590"/>
              <a:ext cx="360040" cy="144016"/>
            </a:xfrm>
            <a:prstGeom prst="rect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8172400" y="1131590"/>
              <a:ext cx="360040" cy="144016"/>
            </a:xfrm>
            <a:prstGeom prst="rect">
              <a:avLst/>
            </a:prstGeom>
            <a:solidFill>
              <a:srgbClr val="C100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8532440" y="1131590"/>
              <a:ext cx="360040" cy="144016"/>
            </a:xfrm>
            <a:prstGeom prst="rect">
              <a:avLst/>
            </a:prstGeom>
            <a:solidFill>
              <a:srgbClr val="C100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</p:grpSp>
      <p:pic>
        <p:nvPicPr>
          <p:cNvPr id="39" name="Image 38" descr="e21_Logo_klein_RGB.jpg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27776" y="4599881"/>
            <a:ext cx="1231857" cy="4106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</p:sldLayoutIdLst>
  <p:hf sldNum="0" hdr="0"/>
  <p:txStyles>
    <p:titleStyle>
      <a:lvl1pPr algn="l" defTabSz="914296" rtl="0" eaLnBrk="1" latinLnBrk="0" hangingPunct="1">
        <a:spcBef>
          <a:spcPct val="0"/>
        </a:spcBef>
        <a:buNone/>
        <a:defRPr sz="3200" b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861" indent="-342861" algn="l" defTabSz="914296" rtl="0" eaLnBrk="1" latinLnBrk="0" hangingPunct="1">
        <a:lnSpc>
          <a:spcPct val="130000"/>
        </a:lnSpc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865" indent="-285717" algn="l" defTabSz="914296" rtl="0" eaLnBrk="1" latinLnBrk="0" hangingPunct="1">
        <a:lnSpc>
          <a:spcPct val="13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870" indent="-228574" algn="l" defTabSz="914296" rtl="0" eaLnBrk="1" latinLnBrk="0" hangingPunct="1">
        <a:lnSpc>
          <a:spcPct val="130000"/>
        </a:lnSpc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018" indent="-228574" algn="l" defTabSz="914296" rtl="0" eaLnBrk="1" latinLnBrk="0" hangingPunct="1">
        <a:lnSpc>
          <a:spcPct val="130000"/>
        </a:lnSpc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166" indent="-228574" algn="l" defTabSz="914296" rtl="0" eaLnBrk="1" latinLnBrk="0" hangingPunct="1">
        <a:lnSpc>
          <a:spcPct val="130000"/>
        </a:lnSpc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314" indent="-228574" algn="l" defTabSz="91429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62" indent="-228574" algn="l" defTabSz="91429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10" indent="-228574" algn="l" defTabSz="91429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58" indent="-228574" algn="l" defTabSz="91429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8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6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44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92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40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88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36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84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vgsilh.com/de/image/3183165.html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CH" dirty="0" smtClean="0"/>
              <a:t>Aufträge für Lernende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1331642" y="4876007"/>
            <a:ext cx="864095" cy="165100"/>
          </a:xfrm>
        </p:spPr>
        <p:txBody>
          <a:bodyPr/>
          <a:lstStyle/>
          <a:p>
            <a:fld id="{96F86C33-8861-41F7-9E23-D3DBD1FE6498}" type="datetime1">
              <a:rPr lang="de-CH" smtClean="0"/>
              <a:t>24.09.2020</a:t>
            </a:fld>
            <a:endParaRPr lang="fr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2411762" y="4876007"/>
            <a:ext cx="4104455" cy="165100"/>
          </a:xfrm>
        </p:spPr>
        <p:txBody>
          <a:bodyPr/>
          <a:lstStyle/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4198217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5E8401-1802-46AF-B845-33EBD0BD8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Auftrag 1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D9AFAC7-271C-4261-B6EB-B77C6388F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73EE-7050-4AD6-AC6B-F469499D2465}" type="datetime1">
              <a:rPr lang="de-CH" smtClean="0"/>
              <a:t>24.09.2020</a:t>
            </a:fld>
            <a:endParaRPr lang="fr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4A0B9E4-F49D-414C-BBE0-2194AD832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dirty="0"/>
              <a:t>Folie 2</a:t>
            </a:r>
          </a:p>
        </p:txBody>
      </p:sp>
      <p:pic>
        <p:nvPicPr>
          <p:cNvPr id="6" name="Inhaltsplatzhalter 4">
            <a:extLst>
              <a:ext uri="{FF2B5EF4-FFF2-40B4-BE49-F238E27FC236}">
                <a16:creationId xmlns:a16="http://schemas.microsoft.com/office/drawing/2014/main" id="{935B1FFB-187C-4590-B18C-288A3CDF32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41" y="989386"/>
            <a:ext cx="5611250" cy="3691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4554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3E4609-9586-49EB-A761-EB56D0099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CH" b="1" dirty="0"/>
              <a:t>«Stadt Luzern entsorgte während Fasnacht fast 120 Tonnen Abfall»</a:t>
            </a:r>
            <a:br>
              <a:rPr lang="de-CH" b="1" dirty="0"/>
            </a:br>
            <a:r>
              <a:rPr lang="de-CH" sz="1050" b="1" dirty="0"/>
              <a:t>Quelle: Luzerner Zeitung 2019</a:t>
            </a:r>
            <a:endParaRPr lang="de-CH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C814591-02E8-40FA-B515-70843D64F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73EE-7050-4AD6-AC6B-F469499D2465}" type="datetime1">
              <a:rPr lang="de-CH" smtClean="0"/>
              <a:t>24.09.2020</a:t>
            </a:fld>
            <a:endParaRPr lang="fr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B9A1467-7666-4283-8F44-A358AEE18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dirty="0"/>
              <a:t>Folie 3</a:t>
            </a:r>
          </a:p>
        </p:txBody>
      </p:sp>
      <p:pic>
        <p:nvPicPr>
          <p:cNvPr id="6" name="Inhaltsplatzhalter 4">
            <a:extLst>
              <a:ext uri="{FF2B5EF4-FFF2-40B4-BE49-F238E27FC236}">
                <a16:creationId xmlns:a16="http://schemas.microsoft.com/office/drawing/2014/main" id="{DFB9298B-1168-4D32-B463-5D65972C84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41" y="1317426"/>
            <a:ext cx="5112567" cy="3363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06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383012-5357-4C48-953B-5466AB8C9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Auftrag 2</a:t>
            </a:r>
          </a:p>
        </p:txBody>
      </p:sp>
      <p:pic>
        <p:nvPicPr>
          <p:cNvPr id="7" name="Inhaltsplatzhalter 6">
            <a:extLst>
              <a:ext uri="{FF2B5EF4-FFF2-40B4-BE49-F238E27FC236}">
                <a16:creationId xmlns:a16="http://schemas.microsoft.com/office/drawing/2014/main" id="{6F1DD343-230F-4887-9BF4-0796BBCB586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  <a:ext uri="{837473B0-CC2E-450A-ABE3-18F120FF3D39}">
                <a1611:picAttrSrcUrl xmlns=""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755576" y="987574"/>
            <a:ext cx="4604942" cy="3606800"/>
          </a:xfrm>
        </p:spPr>
      </p:pic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D708EF7-22A7-485F-AF30-0113AC100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73EE-7050-4AD6-AC6B-F469499D2465}" type="datetime1">
              <a:rPr lang="de-CH" smtClean="0"/>
              <a:t>24.09.2020</a:t>
            </a:fld>
            <a:endParaRPr lang="fr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9503095-0761-48EE-835F-F66BD382F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dirty="0"/>
              <a:t>Folie 4</a:t>
            </a:r>
          </a:p>
        </p:txBody>
      </p:sp>
    </p:spTree>
    <p:extLst>
      <p:ext uri="{BB962C8B-B14F-4D97-AF65-F5344CB8AC3E}">
        <p14:creationId xmlns:p14="http://schemas.microsoft.com/office/powerpoint/2010/main" val="3387071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B6CAC2-FB6F-4CC2-9EFA-D86BCAD4AE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CH" sz="2400" dirty="0"/>
              <a:t>Bea Johnson (Autorin des Buchs «Zero </a:t>
            </a:r>
            <a:r>
              <a:rPr lang="de-CH" sz="2400" dirty="0" err="1"/>
              <a:t>Waste</a:t>
            </a:r>
            <a:r>
              <a:rPr lang="de-CH" sz="2400" dirty="0"/>
              <a:t> Home») 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22749D8-DCAD-4487-A627-E477BDA54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73EE-7050-4AD6-AC6B-F469499D2465}" type="datetime1">
              <a:rPr lang="de-CH" smtClean="0"/>
              <a:t>24.09.2020</a:t>
            </a:fld>
            <a:endParaRPr lang="fr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A508446-F49F-42C7-A257-5D75B3117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dirty="0"/>
              <a:t>Folie 5</a:t>
            </a:r>
          </a:p>
        </p:txBody>
      </p:sp>
      <p:pic>
        <p:nvPicPr>
          <p:cNvPr id="6" name="Picture 2" descr="Bea Johnson">
            <a:extLst>
              <a:ext uri="{FF2B5EF4-FFF2-40B4-BE49-F238E27FC236}">
                <a16:creationId xmlns:a16="http://schemas.microsoft.com/office/drawing/2014/main" id="{8A2CAB79-B027-4F06-8A76-3F8387B246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1" y="571902"/>
            <a:ext cx="2530853" cy="402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FDB4F4A-7DAC-409A-A435-EE6F42353A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5936" y="2931790"/>
            <a:ext cx="4680520" cy="29523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CH" sz="1800" dirty="0"/>
              <a:t>Die </a:t>
            </a:r>
            <a:r>
              <a:rPr lang="de-CH" sz="1800" i="1" dirty="0" smtClean="0"/>
              <a:t>Zero </a:t>
            </a:r>
            <a:r>
              <a:rPr lang="de-CH" sz="1800" i="1" dirty="0" err="1" smtClean="0"/>
              <a:t>Waste</a:t>
            </a:r>
            <a:r>
              <a:rPr lang="de-CH" sz="1800" dirty="0" smtClean="0"/>
              <a:t>-Bewegung </a:t>
            </a:r>
            <a:r>
              <a:rPr lang="de-CH" sz="1800" dirty="0"/>
              <a:t>(übersetzt</a:t>
            </a:r>
            <a:r>
              <a:rPr lang="de-CH" sz="1800"/>
              <a:t>: </a:t>
            </a:r>
            <a:r>
              <a:rPr lang="de-CH" sz="1800" smtClean="0"/>
              <a:t>«Null </a:t>
            </a:r>
            <a:r>
              <a:rPr lang="de-CH" sz="1800" dirty="0"/>
              <a:t>Abfall») setzt sich dafür ein, dass </a:t>
            </a:r>
            <a:r>
              <a:rPr lang="de-CH" sz="1800" dirty="0" smtClean="0"/>
              <a:t>die Abfallmenge </a:t>
            </a:r>
            <a:r>
              <a:rPr lang="de-CH" sz="1800" dirty="0"/>
              <a:t>stark und nachhaltig sinkt. «Nachhaltig» bedeutet, dass der Effekt über eine lange Zeit wirksam und sichtbar bleibt.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76741B1-6A2F-4B46-BB49-42F72131A934}"/>
              </a:ext>
            </a:extLst>
          </p:cNvPr>
          <p:cNvSpPr txBox="1">
            <a:spLocks/>
          </p:cNvSpPr>
          <p:nvPr/>
        </p:nvSpPr>
        <p:spPr>
          <a:xfrm>
            <a:off x="254542" y="1411563"/>
            <a:ext cx="1887314" cy="1002085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 marL="342861" indent="-342861" algn="l" defTabSz="914296" rtl="0" eaLnBrk="1" latinLnBrk="0" hangingPunct="1">
              <a:lnSpc>
                <a:spcPct val="13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865" indent="-285717" algn="l" defTabSz="914296" rtl="0" eaLnBrk="1" latinLnBrk="0" hangingPunct="1">
              <a:lnSpc>
                <a:spcPct val="13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2870" indent="-228574" algn="l" defTabSz="914296" rtl="0" eaLnBrk="1" latinLnBrk="0" hangingPunct="1">
              <a:lnSpc>
                <a:spcPct val="130000"/>
              </a:lnSpc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018" indent="-228574" algn="l" defTabSz="914296" rtl="0" eaLnBrk="1" latinLnBrk="0" hangingPunct="1">
              <a:lnSpc>
                <a:spcPct val="130000"/>
              </a:lnSpc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166" indent="-228574" algn="l" defTabSz="914296" rtl="0" eaLnBrk="1" latinLnBrk="0" hangingPunct="1">
              <a:lnSpc>
                <a:spcPct val="130000"/>
              </a:lnSpc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314" indent="-228574" algn="l" defTabSz="91429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462" indent="-228574" algn="l" defTabSz="91429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10" indent="-228574" algn="l" defTabSz="91429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758" indent="-228574" algn="l" defTabSz="91429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CH" sz="1200" dirty="0">
                <a:latin typeface="Arial"/>
                <a:cs typeface="Arial"/>
              </a:rPr>
              <a:t>Bea Johnson mit </a:t>
            </a:r>
            <a:r>
              <a:rPr lang="de-CH" sz="1200" dirty="0" smtClean="0">
                <a:latin typeface="Arial"/>
                <a:cs typeface="Arial"/>
              </a:rPr>
              <a:t>dem Abfall </a:t>
            </a:r>
            <a:r>
              <a:rPr lang="de-CH" sz="1200" dirty="0">
                <a:latin typeface="Arial"/>
                <a:cs typeface="Arial"/>
              </a:rPr>
              <a:t>ihres </a:t>
            </a:r>
            <a:r>
              <a:rPr lang="de-CH" sz="1200" dirty="0" smtClean="0">
                <a:latin typeface="Arial"/>
                <a:cs typeface="Arial"/>
              </a:rPr>
              <a:t>Haushaltes während eines Jahres </a:t>
            </a:r>
            <a:r>
              <a:rPr lang="de-CH" sz="1200" dirty="0">
                <a:latin typeface="Arial"/>
                <a:cs typeface="Arial"/>
              </a:rPr>
              <a:t>in einem Einmachglas.</a:t>
            </a:r>
            <a:endParaRPr lang="en-US" sz="1200" dirty="0"/>
          </a:p>
        </p:txBody>
      </p:sp>
      <p:sp>
        <p:nvSpPr>
          <p:cNvPr id="8" name="Textfeld 7"/>
          <p:cNvSpPr txBox="1"/>
          <p:nvPr/>
        </p:nvSpPr>
        <p:spPr>
          <a:xfrm>
            <a:off x="179512" y="4374183"/>
            <a:ext cx="18002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050" dirty="0" smtClean="0"/>
              <a:t>Bildquelle: @</a:t>
            </a:r>
            <a:r>
              <a:rPr lang="de-CH" sz="1050" dirty="0" err="1" smtClean="0"/>
              <a:t>zerowastehome</a:t>
            </a:r>
            <a:endParaRPr lang="de-CH" sz="1050" dirty="0"/>
          </a:p>
        </p:txBody>
      </p:sp>
    </p:spTree>
    <p:extLst>
      <p:ext uri="{BB962C8B-B14F-4D97-AF65-F5344CB8AC3E}">
        <p14:creationId xmlns:p14="http://schemas.microsoft.com/office/powerpoint/2010/main" val="28451245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éducation21">
      <a:dk1>
        <a:srgbClr val="000000"/>
      </a:dk1>
      <a:lt1>
        <a:srgbClr val="FFFFFF"/>
      </a:lt1>
      <a:dk2>
        <a:srgbClr val="76415D"/>
      </a:dk2>
      <a:lt2>
        <a:srgbClr val="D0C8B8"/>
      </a:lt2>
      <a:accent1>
        <a:srgbClr val="D3057F"/>
      </a:accent1>
      <a:accent2>
        <a:srgbClr val="C10044"/>
      </a:accent2>
      <a:accent3>
        <a:srgbClr val="CC6600"/>
      </a:accent3>
      <a:accent4>
        <a:srgbClr val="F1AE00"/>
      </a:accent4>
      <a:accent5>
        <a:srgbClr val="AAB300"/>
      </a:accent5>
      <a:accent6>
        <a:srgbClr val="669933"/>
      </a:accent6>
      <a:hlink>
        <a:srgbClr val="D3057F"/>
      </a:hlink>
      <a:folHlink>
        <a:srgbClr val="76415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1" id="{C028F17E-9D2C-47B3-A961-F638A0FA672A}" vid="{943A8612-923F-467D-9380-65F108FB382C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eamsChannelId xmlns="cd4d04bc-01e2-4faa-bb81-37723a1fd90e" xsi:nil="true"/>
    <Invited_Teachers xmlns="cd4d04bc-01e2-4faa-bb81-37723a1fd90e" xsi:nil="true"/>
    <IsNotebookLocked xmlns="cd4d04bc-01e2-4faa-bb81-37723a1fd90e" xsi:nil="true"/>
    <Teachers xmlns="cd4d04bc-01e2-4faa-bb81-37723a1fd90e">
      <UserInfo>
        <DisplayName/>
        <AccountId xsi:nil="true"/>
        <AccountType/>
      </UserInfo>
    </Teachers>
    <Student_Groups xmlns="cd4d04bc-01e2-4faa-bb81-37723a1fd90e">
      <UserInfo>
        <DisplayName/>
        <AccountId xsi:nil="true"/>
        <AccountType/>
      </UserInfo>
    </Student_Groups>
    <Distribution_Groups xmlns="cd4d04bc-01e2-4faa-bb81-37723a1fd90e" xsi:nil="true"/>
    <Self_Registration_Enabled xmlns="cd4d04bc-01e2-4faa-bb81-37723a1fd90e" xsi:nil="true"/>
    <DefaultSectionNames xmlns="cd4d04bc-01e2-4faa-bb81-37723a1fd90e" xsi:nil="true"/>
    <Is_Collaboration_Space_Locked xmlns="cd4d04bc-01e2-4faa-bb81-37723a1fd90e" xsi:nil="true"/>
    <NotebookType xmlns="cd4d04bc-01e2-4faa-bb81-37723a1fd90e" xsi:nil="true"/>
    <Students xmlns="cd4d04bc-01e2-4faa-bb81-37723a1fd90e">
      <UserInfo>
        <DisplayName/>
        <AccountId xsi:nil="true"/>
        <AccountType/>
      </UserInfo>
    </Students>
    <Has_Teacher_Only_SectionGroup xmlns="cd4d04bc-01e2-4faa-bb81-37723a1fd90e" xsi:nil="true"/>
    <Invited_Students xmlns="cd4d04bc-01e2-4faa-bb81-37723a1fd90e" xsi:nil="true"/>
    <LMS_Mappings xmlns="cd4d04bc-01e2-4faa-bb81-37723a1fd90e" xsi:nil="true"/>
    <FolderType xmlns="cd4d04bc-01e2-4faa-bb81-37723a1fd90e" xsi:nil="true"/>
    <CultureName xmlns="cd4d04bc-01e2-4faa-bb81-37723a1fd90e" xsi:nil="true"/>
    <Owner xmlns="cd4d04bc-01e2-4faa-bb81-37723a1fd90e">
      <UserInfo>
        <DisplayName/>
        <AccountId xsi:nil="true"/>
        <AccountType/>
      </UserInfo>
    </Owner>
    <AppVersion xmlns="cd4d04bc-01e2-4faa-bb81-37723a1fd90e" xsi:nil="true"/>
    <Templates xmlns="cd4d04bc-01e2-4faa-bb81-37723a1fd90e" xsi:nil="true"/>
    <Math_Settings xmlns="cd4d04bc-01e2-4faa-bb81-37723a1fd90e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5009ECBB836DC4FA3D8A147ECBAE42D" ma:contentTypeVersion="31" ma:contentTypeDescription="Ein neues Dokument erstellen." ma:contentTypeScope="" ma:versionID="978e2f480ceeae5677cdad4cbf06af2c">
  <xsd:schema xmlns:xsd="http://www.w3.org/2001/XMLSchema" xmlns:xs="http://www.w3.org/2001/XMLSchema" xmlns:p="http://schemas.microsoft.com/office/2006/metadata/properties" xmlns:ns3="cd4d04bc-01e2-4faa-bb81-37723a1fd90e" xmlns:ns4="cca34c18-58ad-44a0-bb9e-450ab22a3cda" targetNamespace="http://schemas.microsoft.com/office/2006/metadata/properties" ma:root="true" ma:fieldsID="7e9700c9fecac44475cdcef8620ed365" ns3:_="" ns4:_="">
    <xsd:import namespace="cd4d04bc-01e2-4faa-bb81-37723a1fd90e"/>
    <xsd:import namespace="cca34c18-58ad-44a0-bb9e-450ab22a3cd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NotebookType" minOccurs="0"/>
                <xsd:element ref="ns3:FolderType" minOccurs="0"/>
                <xsd:element ref="ns3:CultureName" minOccurs="0"/>
                <xsd:element ref="ns3:AppVersion" minOccurs="0"/>
                <xsd:element ref="ns3:TeamsChannelId" minOccurs="0"/>
                <xsd:element ref="ns3:Owner" minOccurs="0"/>
                <xsd:element ref="ns3:DefaultSectionNames" minOccurs="0"/>
                <xsd:element ref="ns3:Templates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3:IsNotebook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ath_Settings" minOccurs="0"/>
                <xsd:element ref="ns3:MediaServiceGenerationTime" minOccurs="0"/>
                <xsd:element ref="ns3:MediaServiceEventHashCode" minOccurs="0"/>
                <xsd:element ref="ns3:Distribution_Groups" minOccurs="0"/>
                <xsd:element ref="ns3:LMS_Mappin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4d04bc-01e2-4faa-bb81-37723a1fd9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NotebookType" ma:index="10" nillable="true" ma:displayName="Notebook Type" ma:internalName="NotebookType">
      <xsd:simpleType>
        <xsd:restriction base="dms:Text"/>
      </xsd:simpleType>
    </xsd:element>
    <xsd:element name="FolderType" ma:index="11" nillable="true" ma:displayName="Folder Type" ma:internalName="FolderType">
      <xsd:simpleType>
        <xsd:restriction base="dms:Text"/>
      </xsd:simpleType>
    </xsd:element>
    <xsd:element name="CultureName" ma:index="12" nillable="true" ma:displayName="Culture Name" ma:internalName="CultureName">
      <xsd:simpleType>
        <xsd:restriction base="dms:Text"/>
      </xsd:simpleType>
    </xsd:element>
    <xsd:element name="AppVersion" ma:index="13" nillable="true" ma:displayName="App Version" ma:internalName="AppVersion">
      <xsd:simpleType>
        <xsd:restriction base="dms:Text"/>
      </xsd:simpleType>
    </xsd:element>
    <xsd:element name="TeamsChannelId" ma:index="14" nillable="true" ma:displayName="Teams Channel Id" ma:internalName="TeamsChannelId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6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7" nillable="true" ma:displayName="Templates" ma:internalName="Templates">
      <xsd:simpleType>
        <xsd:restriction base="dms:Note">
          <xsd:maxLength value="255"/>
        </xsd:restriction>
      </xsd:simpleType>
    </xsd:element>
    <xsd:element name="Teachers" ma:index="18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9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0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1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2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3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4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5" nillable="true" ma:displayName="Is Collaboration Space Locked" ma:internalName="Is_Collaboration_Space_Locked">
      <xsd:simpleType>
        <xsd:restriction base="dms:Boolean"/>
      </xsd:simpleType>
    </xsd:element>
    <xsd:element name="IsNotebookLocked" ma:index="26" nillable="true" ma:displayName="Is Notebook Locked" ma:internalName="IsNotebookLocked">
      <xsd:simpleType>
        <xsd:restriction base="dms:Boolean"/>
      </xsd:simpleType>
    </xsd:element>
    <xsd:element name="MediaServiceAutoTags" ma:index="30" nillable="true" ma:displayName="Tags" ma:internalName="MediaServiceAutoTags" ma:readOnly="true">
      <xsd:simpleType>
        <xsd:restriction base="dms:Text"/>
      </xsd:simpleType>
    </xsd:element>
    <xsd:element name="MediaServiceOCR" ma:index="3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3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3" nillable="true" ma:displayName="Location" ma:internalName="MediaServiceLocation" ma:readOnly="true">
      <xsd:simpleType>
        <xsd:restriction base="dms:Text"/>
      </xsd:simpleType>
    </xsd:element>
    <xsd:element name="Math_Settings" ma:index="34" nillable="true" ma:displayName="Math Settings" ma:internalName="Math_Settings">
      <xsd:simpleType>
        <xsd:restriction base="dms:Text"/>
      </xsd:simpleType>
    </xsd:element>
    <xsd:element name="MediaServiceGenerationTime" ma:index="3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6" nillable="true" ma:displayName="MediaServiceEventHashCode" ma:hidden="true" ma:internalName="MediaServiceEventHashCode" ma:readOnly="true">
      <xsd:simpleType>
        <xsd:restriction base="dms:Text"/>
      </xsd:simpleType>
    </xsd:element>
    <xsd:element name="Distribution_Groups" ma:index="3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8" nillable="true" ma:displayName="LMS Mappings" ma:internalName="LMS_Mapping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a34c18-58ad-44a0-bb9e-450ab22a3cda" elementFormDefault="qualified">
    <xsd:import namespace="http://schemas.microsoft.com/office/2006/documentManagement/types"/>
    <xsd:import namespace="http://schemas.microsoft.com/office/infopath/2007/PartnerControls"/>
    <xsd:element name="SharedWithUsers" ma:index="27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8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9" nillable="true" ma:displayName="Freigabehinweis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F643DA6-690C-4983-B510-05ED9B7476C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BA05342-9C6C-4BCF-9105-7566F26A1084}">
  <ds:schemaRefs>
    <ds:schemaRef ds:uri="http://schemas.microsoft.com/office/2006/metadata/properties"/>
    <ds:schemaRef ds:uri="http://purl.org/dc/terms/"/>
    <ds:schemaRef ds:uri="cd4d04bc-01e2-4faa-bb81-37723a1fd90e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cca34c18-58ad-44a0-bb9e-450ab22a3cda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9E3BCBA-A644-472C-935E-93C4036F320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d4d04bc-01e2-4faa-bb81-37723a1fd90e"/>
    <ds:schemaRef ds:uri="cca34c18-58ad-44a0-bb9e-450ab22a3cd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e21_Vorlage_16x9</Template>
  <TotalTime>0</TotalTime>
  <Words>103</Words>
  <Application>Microsoft Office PowerPoint</Application>
  <PresentationFormat>Bildschirmpräsentation (16:9)</PresentationFormat>
  <Paragraphs>20</Paragraphs>
  <Slides>5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Arial</vt:lpstr>
      <vt:lpstr>Arial Narrow</vt:lpstr>
      <vt:lpstr>Calibri</vt:lpstr>
      <vt:lpstr>TSTAR PRO</vt:lpstr>
      <vt:lpstr>Thème Office</vt:lpstr>
      <vt:lpstr>Aufträge für Lernende</vt:lpstr>
      <vt:lpstr>Auftrag 1</vt:lpstr>
      <vt:lpstr>«Stadt Luzern entsorgte während Fasnacht fast 120 Tonnen Abfall» Quelle: Luzerner Zeitung 2019</vt:lpstr>
      <vt:lpstr>Auftrag 2</vt:lpstr>
      <vt:lpstr>Bea Johnson (Autorin des Buchs «Zero Waste Home») 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Dossier Plastik</dc:title>
  <dc:creator>Elena Lorenzo</dc:creator>
  <cp:lastModifiedBy>Natalie Andenmatten</cp:lastModifiedBy>
  <cp:revision>33</cp:revision>
  <cp:lastPrinted>2018-01-09T11:47:39Z</cp:lastPrinted>
  <dcterms:created xsi:type="dcterms:W3CDTF">2020-07-03T06:52:58Z</dcterms:created>
  <dcterms:modified xsi:type="dcterms:W3CDTF">2020-09-24T12:59:25Z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0x010100C5009ECBB836DC4FA3D8A147ECBAE42D</vt:lpwstr>
  </property>
</Properties>
</file>