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handoutMasterIdLst>
    <p:handoutMasterId r:id="rId22"/>
  </p:handoutMasterIdLst>
  <p:sldIdLst>
    <p:sldId id="271" r:id="rId2"/>
    <p:sldId id="273" r:id="rId3"/>
    <p:sldId id="272" r:id="rId4"/>
    <p:sldId id="278" r:id="rId5"/>
    <p:sldId id="275" r:id="rId6"/>
    <p:sldId id="282" r:id="rId7"/>
    <p:sldId id="281" r:id="rId8"/>
    <p:sldId id="280" r:id="rId9"/>
    <p:sldId id="288" r:id="rId10"/>
    <p:sldId id="289" r:id="rId11"/>
    <p:sldId id="291" r:id="rId12"/>
    <p:sldId id="283" r:id="rId13"/>
    <p:sldId id="293" r:id="rId14"/>
    <p:sldId id="286" r:id="rId15"/>
    <p:sldId id="290" r:id="rId16"/>
    <p:sldId id="294" r:id="rId17"/>
    <p:sldId id="277" r:id="rId18"/>
    <p:sldId id="292" r:id="rId19"/>
    <p:sldId id="279" r:id="rId20"/>
  </p:sldIdLst>
  <p:sldSz cx="9144000" cy="6858000" type="screen4x3"/>
  <p:notesSz cx="9926638" cy="6797675"/>
  <p:defaultTextStyle>
    <a:defPPr>
      <a:defRPr lang="fr-FR"/>
    </a:defPPr>
    <a:lvl1pPr marL="0" algn="l" defTabSz="914296" rtl="0" eaLnBrk="1" latinLnBrk="0" hangingPunct="1">
      <a:defRPr sz="1800" kern="1200">
        <a:solidFill>
          <a:schemeClr val="tx1"/>
        </a:solidFill>
        <a:latin typeface="+mn-lt"/>
        <a:ea typeface="+mn-ea"/>
        <a:cs typeface="+mn-cs"/>
      </a:defRPr>
    </a:lvl1pPr>
    <a:lvl2pPr marL="457148"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4"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8" algn="l" defTabSz="914296" rtl="0" eaLnBrk="1" latinLnBrk="0" hangingPunct="1">
      <a:defRPr sz="1800" kern="1200">
        <a:solidFill>
          <a:schemeClr val="tx1"/>
        </a:solidFill>
        <a:latin typeface="+mn-lt"/>
        <a:ea typeface="+mn-ea"/>
        <a:cs typeface="+mn-cs"/>
      </a:defRPr>
    </a:lvl7pPr>
    <a:lvl8pPr marL="3200036" algn="l" defTabSz="914296" rtl="0" eaLnBrk="1" latinLnBrk="0" hangingPunct="1">
      <a:defRPr sz="1800" kern="1200">
        <a:solidFill>
          <a:schemeClr val="tx1"/>
        </a:solidFill>
        <a:latin typeface="+mn-lt"/>
        <a:ea typeface="+mn-ea"/>
        <a:cs typeface="+mn-cs"/>
      </a:defRPr>
    </a:lvl8pPr>
    <a:lvl9pPr marL="3657184" algn="l" defTabSz="91429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33"/>
    <a:srgbClr val="C10044"/>
    <a:srgbClr val="AAB300"/>
    <a:srgbClr val="CC6600"/>
    <a:srgbClr val="F1AE00"/>
    <a:srgbClr val="AA99B3"/>
    <a:srgbClr val="D3057F"/>
    <a:srgbClr val="7541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8353" autoAdjust="0"/>
  </p:normalViewPr>
  <p:slideViewPr>
    <p:cSldViewPr>
      <p:cViewPr varScale="1">
        <p:scale>
          <a:sx n="61" d="100"/>
          <a:sy n="61" d="100"/>
        </p:scale>
        <p:origin x="720" y="60"/>
      </p:cViewPr>
      <p:guideLst>
        <p:guide orient="horz" pos="2160"/>
        <p:guide pos="2880"/>
      </p:guideLst>
    </p:cSldViewPr>
  </p:slideViewPr>
  <p:notesTextViewPr>
    <p:cViewPr>
      <p:scale>
        <a:sx n="100" d="100"/>
        <a:sy n="100" d="100"/>
      </p:scale>
      <p:origin x="0" y="0"/>
    </p:cViewPr>
  </p:notesTextViewPr>
  <p:notesViewPr>
    <p:cSldViewPr>
      <p:cViewPr varScale="1">
        <p:scale>
          <a:sx n="88" d="100"/>
          <a:sy n="88" d="100"/>
        </p:scale>
        <p:origin x="3822" y="78"/>
      </p:cViewPr>
      <p:guideLst>
        <p:guide orient="horz" pos="2141"/>
        <p:guide pos="312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12125F0F-1F96-4953-B63B-727CD960496F}"/>
    <pc:docChg chg="modSld">
      <pc:chgData name="" userId="" providerId="" clId="Web-{12125F0F-1F96-4953-B63B-727CD960496F}" dt="2019-08-23T05:29:15.765" v="47" actId="20577"/>
      <pc:docMkLst>
        <pc:docMk/>
      </pc:docMkLst>
      <pc:sldChg chg="modSp">
        <pc:chgData name="" userId="" providerId="" clId="Web-{12125F0F-1F96-4953-B63B-727CD960496F}" dt="2019-08-23T05:29:15.765" v="47" actId="20577"/>
        <pc:sldMkLst>
          <pc:docMk/>
          <pc:sldMk cId="2313874428" sldId="273"/>
        </pc:sldMkLst>
        <pc:spChg chg="mod">
          <ac:chgData name="" userId="" providerId="" clId="Web-{12125F0F-1F96-4953-B63B-727CD960496F}" dt="2019-08-23T05:29:15.765" v="47" actId="20577"/>
          <ac:spMkLst>
            <pc:docMk/>
            <pc:sldMk cId="2313874428" sldId="273"/>
            <ac:spMk id="8" creationId="{00000000-0000-0000-0000-000000000000}"/>
          </ac:spMkLst>
        </pc:spChg>
      </pc:sldChg>
    </pc:docChg>
  </pc:docChgLst>
  <pc:docChgLst>
    <pc:chgData clId="Web-{F30D4760-C570-4669-A5B3-AEB3818B73A3}"/>
    <pc:docChg chg="addSld delSld modSld sldOrd">
      <pc:chgData name="" userId="" providerId="" clId="Web-{F30D4760-C570-4669-A5B3-AEB3818B73A3}" dt="2019-08-23T05:50:16.953" v="291" actId="20577"/>
      <pc:docMkLst>
        <pc:docMk/>
      </pc:docMkLst>
      <pc:sldChg chg="modSp">
        <pc:chgData name="" userId="" providerId="" clId="Web-{F30D4760-C570-4669-A5B3-AEB3818B73A3}" dt="2019-08-23T05:31:24.890" v="59" actId="20577"/>
        <pc:sldMkLst>
          <pc:docMk/>
          <pc:sldMk cId="2313874428" sldId="273"/>
        </pc:sldMkLst>
        <pc:spChg chg="mod">
          <ac:chgData name="" userId="" providerId="" clId="Web-{F30D4760-C570-4669-A5B3-AEB3818B73A3}" dt="2019-08-23T05:31:24.890" v="59" actId="20577"/>
          <ac:spMkLst>
            <pc:docMk/>
            <pc:sldMk cId="2313874428" sldId="273"/>
            <ac:spMk id="8" creationId="{00000000-0000-0000-0000-000000000000}"/>
          </ac:spMkLst>
        </pc:spChg>
      </pc:sldChg>
      <pc:sldChg chg="addSp delSp modSp">
        <pc:chgData name="" userId="" providerId="" clId="Web-{F30D4760-C570-4669-A5B3-AEB3818B73A3}" dt="2019-08-23T05:42:53.500" v="154"/>
        <pc:sldMkLst>
          <pc:docMk/>
          <pc:sldMk cId="842787830" sldId="284"/>
        </pc:sldMkLst>
        <pc:spChg chg="mod">
          <ac:chgData name="" userId="" providerId="" clId="Web-{F30D4760-C570-4669-A5B3-AEB3818B73A3}" dt="2019-08-23T05:37:20.265" v="103" actId="20577"/>
          <ac:spMkLst>
            <pc:docMk/>
            <pc:sldMk cId="842787830" sldId="284"/>
            <ac:spMk id="2" creationId="{00000000-0000-0000-0000-000000000000}"/>
          </ac:spMkLst>
        </pc:spChg>
        <pc:spChg chg="add del mod">
          <ac:chgData name="" userId="" providerId="" clId="Web-{F30D4760-C570-4669-A5B3-AEB3818B73A3}" dt="2019-08-23T05:42:53.500" v="154"/>
          <ac:spMkLst>
            <pc:docMk/>
            <pc:sldMk cId="842787830" sldId="284"/>
            <ac:spMk id="4" creationId="{00000000-0000-0000-0000-000000000000}"/>
          </ac:spMkLst>
        </pc:spChg>
      </pc:sldChg>
      <pc:sldChg chg="add replId">
        <pc:chgData name="" userId="" providerId="" clId="Web-{F30D4760-C570-4669-A5B3-AEB3818B73A3}" dt="2019-08-23T05:42:50.156" v="153"/>
        <pc:sldMkLst>
          <pc:docMk/>
          <pc:sldMk cId="610364567" sldId="287"/>
        </pc:sldMkLst>
      </pc:sldChg>
      <pc:sldChg chg="add del replId">
        <pc:chgData name="" userId="" providerId="" clId="Web-{F30D4760-C570-4669-A5B3-AEB3818B73A3}" dt="2019-08-23T05:42:44.687" v="151"/>
        <pc:sldMkLst>
          <pc:docMk/>
          <pc:sldMk cId="1762506624" sldId="287"/>
        </pc:sldMkLst>
      </pc:sldChg>
      <pc:sldChg chg="modSp add ord replId">
        <pc:chgData name="" userId="" providerId="" clId="Web-{F30D4760-C570-4669-A5B3-AEB3818B73A3}" dt="2019-08-23T05:50:16.953" v="291" actId="20577"/>
        <pc:sldMkLst>
          <pc:docMk/>
          <pc:sldMk cId="3497594110" sldId="288"/>
        </pc:sldMkLst>
        <pc:spChg chg="mod">
          <ac:chgData name="" userId="" providerId="" clId="Web-{F30D4760-C570-4669-A5B3-AEB3818B73A3}" dt="2019-08-23T05:46:13.250" v="191" actId="20577"/>
          <ac:spMkLst>
            <pc:docMk/>
            <pc:sldMk cId="3497594110" sldId="288"/>
            <ac:spMk id="2" creationId="{00000000-0000-0000-0000-000000000000}"/>
          </ac:spMkLst>
        </pc:spChg>
        <pc:spChg chg="mod">
          <ac:chgData name="" userId="" providerId="" clId="Web-{F30D4760-C570-4669-A5B3-AEB3818B73A3}" dt="2019-08-23T05:50:16.953" v="291" actId="20577"/>
          <ac:spMkLst>
            <pc:docMk/>
            <pc:sldMk cId="3497594110" sldId="288"/>
            <ac:spMk id="4" creationId="{00000000-0000-0000-0000-000000000000}"/>
          </ac:spMkLst>
        </pc:spChg>
      </pc:sldChg>
    </pc:docChg>
  </pc:docChgLst>
  <pc:docChgLst>
    <pc:chgData clId="Web-{CF0BCA14-BB23-440C-84EB-47DFAB614956}"/>
    <pc:docChg chg="modSld">
      <pc:chgData name="" userId="" providerId="" clId="Web-{CF0BCA14-BB23-440C-84EB-47DFAB614956}" dt="2019-08-23T07:37:25.479" v="291" actId="20577"/>
      <pc:docMkLst>
        <pc:docMk/>
      </pc:docMkLst>
      <pc:sldChg chg="modSp">
        <pc:chgData name="" userId="" providerId="" clId="Web-{CF0BCA14-BB23-440C-84EB-47DFAB614956}" dt="2019-08-23T07:37:25.479" v="291" actId="20577"/>
        <pc:sldMkLst>
          <pc:docMk/>
          <pc:sldMk cId="3867333407" sldId="280"/>
        </pc:sldMkLst>
        <pc:spChg chg="mod">
          <ac:chgData name="" userId="" providerId="" clId="Web-{CF0BCA14-BB23-440C-84EB-47DFAB614956}" dt="2019-08-23T07:37:25.479" v="291" actId="20577"/>
          <ac:spMkLst>
            <pc:docMk/>
            <pc:sldMk cId="3867333407" sldId="280"/>
            <ac:spMk id="4" creationId="{00000000-0000-0000-0000-000000000000}"/>
          </ac:spMkLst>
        </pc:spChg>
      </pc:sldChg>
      <pc:sldChg chg="modSp">
        <pc:chgData name="" userId="" providerId="" clId="Web-{CF0BCA14-BB23-440C-84EB-47DFAB614956}" dt="2019-08-23T07:25:47.760" v="174" actId="20577"/>
        <pc:sldMkLst>
          <pc:docMk/>
          <pc:sldMk cId="3254787042" sldId="289"/>
        </pc:sldMkLst>
        <pc:spChg chg="mod">
          <ac:chgData name="" userId="" providerId="" clId="Web-{CF0BCA14-BB23-440C-84EB-47DFAB614956}" dt="2019-08-23T07:25:47.760" v="174" actId="20577"/>
          <ac:spMkLst>
            <pc:docMk/>
            <pc:sldMk cId="3254787042" sldId="289"/>
            <ac:spMk id="8" creationId="{00000000-0000-0000-0000-000000000000}"/>
          </ac:spMkLst>
        </pc:spChg>
      </pc:sldChg>
    </pc:docChg>
  </pc:docChgLst>
  <pc:docChgLst>
    <pc:chgData clId="Web-{3258BA70-95FA-4E43-9CD1-98B1026EA830}"/>
    <pc:docChg chg="modSld">
      <pc:chgData name="" userId="" providerId="" clId="Web-{3258BA70-95FA-4E43-9CD1-98B1026EA830}" dt="2019-08-23T05:26:29.015" v="5" actId="20577"/>
      <pc:docMkLst>
        <pc:docMk/>
      </pc:docMkLst>
      <pc:sldChg chg="modSp">
        <pc:chgData name="" userId="" providerId="" clId="Web-{3258BA70-95FA-4E43-9CD1-98B1026EA830}" dt="2019-08-23T05:26:29.015" v="4" actId="20577"/>
        <pc:sldMkLst>
          <pc:docMk/>
          <pc:sldMk cId="2313874428" sldId="273"/>
        </pc:sldMkLst>
        <pc:spChg chg="mod">
          <ac:chgData name="" userId="" providerId="" clId="Web-{3258BA70-95FA-4E43-9CD1-98B1026EA830}" dt="2019-08-23T05:26:29.015" v="4" actId="20577"/>
          <ac:spMkLst>
            <pc:docMk/>
            <pc:sldMk cId="2313874428" sldId="273"/>
            <ac:spMk id="8" creationId="{00000000-0000-0000-0000-000000000000}"/>
          </ac:spMkLst>
        </pc:spChg>
      </pc:sldChg>
    </pc:docChg>
  </pc:docChgLst>
  <pc:docChgLst>
    <pc:chgData clId="Web-{6DCCCB8A-DD8D-4BD2-8A5E-ED9C885EE30A}"/>
    <pc:docChg chg="addSld modSld">
      <pc:chgData name="" userId="" providerId="" clId="Web-{6DCCCB8A-DD8D-4BD2-8A5E-ED9C885EE30A}" dt="2019-08-27T13:04:16.843" v="381" actId="20577"/>
      <pc:docMkLst>
        <pc:docMk/>
      </pc:docMkLst>
      <pc:sldChg chg="modSp">
        <pc:chgData name="" userId="" providerId="" clId="Web-{6DCCCB8A-DD8D-4BD2-8A5E-ED9C885EE30A}" dt="2019-08-27T11:31:30.925" v="1" actId="20577"/>
        <pc:sldMkLst>
          <pc:docMk/>
          <pc:sldMk cId="1902408541" sldId="275"/>
        </pc:sldMkLst>
        <pc:spChg chg="mod">
          <ac:chgData name="" userId="" providerId="" clId="Web-{6DCCCB8A-DD8D-4BD2-8A5E-ED9C885EE30A}" dt="2019-08-27T11:31:30.925" v="1" actId="20577"/>
          <ac:spMkLst>
            <pc:docMk/>
            <pc:sldMk cId="1902408541" sldId="275"/>
            <ac:spMk id="3" creationId="{00000000-0000-0000-0000-000000000000}"/>
          </ac:spMkLst>
        </pc:spChg>
      </pc:sldChg>
      <pc:sldChg chg="addSp modSp">
        <pc:chgData name="" userId="" providerId="" clId="Web-{6DCCCB8A-DD8D-4BD2-8A5E-ED9C885EE30A}" dt="2019-08-27T13:00:49.518" v="366" actId="20577"/>
        <pc:sldMkLst>
          <pc:docMk/>
          <pc:sldMk cId="3867333407" sldId="280"/>
        </pc:sldMkLst>
        <pc:spChg chg="mod">
          <ac:chgData name="" userId="" providerId="" clId="Web-{6DCCCB8A-DD8D-4BD2-8A5E-ED9C885EE30A}" dt="2019-08-27T12:59:59.341" v="358" actId="20577"/>
          <ac:spMkLst>
            <pc:docMk/>
            <pc:sldMk cId="3867333407" sldId="280"/>
            <ac:spMk id="2" creationId="{00000000-0000-0000-0000-000000000000}"/>
          </ac:spMkLst>
        </pc:spChg>
        <pc:spChg chg="mod">
          <ac:chgData name="" userId="" providerId="" clId="Web-{6DCCCB8A-DD8D-4BD2-8A5E-ED9C885EE30A}" dt="2019-08-27T11:53:14.965" v="71" actId="1076"/>
          <ac:spMkLst>
            <pc:docMk/>
            <pc:sldMk cId="3867333407" sldId="280"/>
            <ac:spMk id="4" creationId="{00000000-0000-0000-0000-000000000000}"/>
          </ac:spMkLst>
        </pc:spChg>
        <pc:spChg chg="add mod">
          <ac:chgData name="" userId="" providerId="" clId="Web-{6DCCCB8A-DD8D-4BD2-8A5E-ED9C885EE30A}" dt="2019-08-27T13:00:49.518" v="366" actId="20577"/>
          <ac:spMkLst>
            <pc:docMk/>
            <pc:sldMk cId="3867333407" sldId="280"/>
            <ac:spMk id="5" creationId="{22A49378-FAA3-441F-8CA2-A1AF6FE82A2B}"/>
          </ac:spMkLst>
        </pc:spChg>
      </pc:sldChg>
      <pc:sldChg chg="modSp">
        <pc:chgData name="" userId="" providerId="" clId="Web-{6DCCCB8A-DD8D-4BD2-8A5E-ED9C885EE30A}" dt="2019-08-27T12:59:09.153" v="319" actId="20577"/>
        <pc:sldMkLst>
          <pc:docMk/>
          <pc:sldMk cId="2008576347" sldId="286"/>
        </pc:sldMkLst>
        <pc:spChg chg="mod">
          <ac:chgData name="" userId="" providerId="" clId="Web-{6DCCCB8A-DD8D-4BD2-8A5E-ED9C885EE30A}" dt="2019-08-27T12:59:09.153" v="319" actId="20577"/>
          <ac:spMkLst>
            <pc:docMk/>
            <pc:sldMk cId="2008576347" sldId="286"/>
            <ac:spMk id="2" creationId="{00000000-0000-0000-0000-000000000000}"/>
          </ac:spMkLst>
        </pc:spChg>
        <pc:spChg chg="mod">
          <ac:chgData name="" userId="" providerId="" clId="Web-{6DCCCB8A-DD8D-4BD2-8A5E-ED9C885EE30A}" dt="2019-08-27T11:45:08.462" v="3" actId="14100"/>
          <ac:spMkLst>
            <pc:docMk/>
            <pc:sldMk cId="2008576347" sldId="286"/>
            <ac:spMk id="5" creationId="{00000000-0000-0000-0000-000000000000}"/>
          </ac:spMkLst>
        </pc:spChg>
      </pc:sldChg>
      <pc:sldChg chg="modSp">
        <pc:chgData name="" userId="" providerId="" clId="Web-{6DCCCB8A-DD8D-4BD2-8A5E-ED9C885EE30A}" dt="2019-08-27T13:03:22.280" v="374" actId="20577"/>
        <pc:sldMkLst>
          <pc:docMk/>
          <pc:sldMk cId="3497594110" sldId="288"/>
        </pc:sldMkLst>
        <pc:spChg chg="mod">
          <ac:chgData name="" userId="" providerId="" clId="Web-{6DCCCB8A-DD8D-4BD2-8A5E-ED9C885EE30A}" dt="2019-08-27T13:03:22.280" v="374" actId="20577"/>
          <ac:spMkLst>
            <pc:docMk/>
            <pc:sldMk cId="3497594110" sldId="288"/>
            <ac:spMk id="3" creationId="{00000000-0000-0000-0000-000000000000}"/>
          </ac:spMkLst>
        </pc:spChg>
      </pc:sldChg>
      <pc:sldChg chg="modSp add replId">
        <pc:chgData name="" userId="" providerId="" clId="Web-{6DCCCB8A-DD8D-4BD2-8A5E-ED9C885EE30A}" dt="2019-08-27T11:47:04.009" v="44" actId="20577"/>
        <pc:sldMkLst>
          <pc:docMk/>
          <pc:sldMk cId="276533868" sldId="290"/>
        </pc:sldMkLst>
        <pc:spChg chg="mod">
          <ac:chgData name="" userId="" providerId="" clId="Web-{6DCCCB8A-DD8D-4BD2-8A5E-ED9C885EE30A}" dt="2019-08-27T11:47:04.009" v="44" actId="20577"/>
          <ac:spMkLst>
            <pc:docMk/>
            <pc:sldMk cId="276533868" sldId="290"/>
            <ac:spMk id="2" creationId="{00000000-0000-0000-0000-000000000000}"/>
          </ac:spMkLst>
        </pc:spChg>
        <pc:spChg chg="mod">
          <ac:chgData name="" userId="" providerId="" clId="Web-{6DCCCB8A-DD8D-4BD2-8A5E-ED9C885EE30A}" dt="2019-08-27T11:46:53.712" v="40" actId="20577"/>
          <ac:spMkLst>
            <pc:docMk/>
            <pc:sldMk cId="276533868" sldId="290"/>
            <ac:spMk id="5" creationId="{00000000-0000-0000-0000-000000000000}"/>
          </ac:spMkLst>
        </pc:spChg>
      </pc:sldChg>
      <pc:sldChg chg="modSp add replId">
        <pc:chgData name="" userId="" providerId="" clId="Web-{6DCCCB8A-DD8D-4BD2-8A5E-ED9C885EE30A}" dt="2019-08-27T12:58:33.606" v="314" actId="20577"/>
        <pc:sldMkLst>
          <pc:docMk/>
          <pc:sldMk cId="2984538783" sldId="291"/>
        </pc:sldMkLst>
        <pc:spChg chg="mod">
          <ac:chgData name="" userId="" providerId="" clId="Web-{6DCCCB8A-DD8D-4BD2-8A5E-ED9C885EE30A}" dt="2019-08-27T12:58:33.606" v="314" actId="20577"/>
          <ac:spMkLst>
            <pc:docMk/>
            <pc:sldMk cId="2984538783" sldId="291"/>
            <ac:spMk id="8" creationId="{00000000-0000-0000-0000-000000000000}"/>
          </ac:spMkLst>
        </pc:spChg>
      </pc:sldChg>
      <pc:sldChg chg="modSp add replId">
        <pc:chgData name="" userId="" providerId="" clId="Web-{6DCCCB8A-DD8D-4BD2-8A5E-ED9C885EE30A}" dt="2019-08-27T13:04:16.843" v="381" actId="20577"/>
        <pc:sldMkLst>
          <pc:docMk/>
          <pc:sldMk cId="1625748082" sldId="292"/>
        </pc:sldMkLst>
        <pc:spChg chg="mod">
          <ac:chgData name="" userId="" providerId="" clId="Web-{6DCCCB8A-DD8D-4BD2-8A5E-ED9C885EE30A}" dt="2019-08-27T12:15:48.339" v="125" actId="20577"/>
          <ac:spMkLst>
            <pc:docMk/>
            <pc:sldMk cId="1625748082" sldId="292"/>
            <ac:spMk id="2" creationId="{00000000-0000-0000-0000-000000000000}"/>
          </ac:spMkLst>
        </pc:spChg>
        <pc:spChg chg="mod">
          <ac:chgData name="" userId="" providerId="" clId="Web-{6DCCCB8A-DD8D-4BD2-8A5E-ED9C885EE30A}" dt="2019-08-27T13:04:16.843" v="381" actId="20577"/>
          <ac:spMkLst>
            <pc:docMk/>
            <pc:sldMk cId="1625748082" sldId="292"/>
            <ac:spMk id="3" creationId="{00000000-0000-0000-0000-000000000000}"/>
          </ac:spMkLst>
        </pc:spChg>
      </pc:sldChg>
    </pc:docChg>
  </pc:docChgLst>
  <pc:docChgLst>
    <pc:chgData clId="Web-{3E10C204-86A2-4156-8EDA-CC80605E9EA6}"/>
    <pc:docChg chg="modSld">
      <pc:chgData name="" userId="" providerId="" clId="Web-{3E10C204-86A2-4156-8EDA-CC80605E9EA6}" dt="2019-08-25T21:42:00.487" v="6" actId="20577"/>
      <pc:docMkLst>
        <pc:docMk/>
      </pc:docMkLst>
      <pc:sldChg chg="modSp">
        <pc:chgData name="" userId="" providerId="" clId="Web-{3E10C204-86A2-4156-8EDA-CC80605E9EA6}" dt="2019-08-25T21:42:00.487" v="6" actId="20577"/>
        <pc:sldMkLst>
          <pc:docMk/>
          <pc:sldMk cId="4161514896" sldId="279"/>
        </pc:sldMkLst>
        <pc:spChg chg="mod">
          <ac:chgData name="" userId="" providerId="" clId="Web-{3E10C204-86A2-4156-8EDA-CC80605E9EA6}" dt="2019-08-25T21:42:00.487" v="6" actId="20577"/>
          <ac:spMkLst>
            <pc:docMk/>
            <pc:sldMk cId="4161514896" sldId="279"/>
            <ac:spMk id="4" creationId="{00000000-0000-0000-0000-000000000000}"/>
          </ac:spMkLst>
        </pc:spChg>
      </pc:sldChg>
    </pc:docChg>
  </pc:docChgLst>
  <pc:docChgLst>
    <pc:chgData clId="Web-{EF780E52-13F2-467F-95DB-F3DF24DC57A7}"/>
    <pc:docChg chg="addSld modSld">
      <pc:chgData name="" userId="" providerId="" clId="Web-{EF780E52-13F2-467F-95DB-F3DF24DC57A7}" dt="2019-08-29T13:07:20.313" v="44" actId="20577"/>
      <pc:docMkLst>
        <pc:docMk/>
      </pc:docMkLst>
      <pc:sldChg chg="modSp add replId">
        <pc:chgData name="" userId="" providerId="" clId="Web-{EF780E52-13F2-467F-95DB-F3DF24DC57A7}" dt="2019-08-29T13:07:20.313" v="44" actId="20577"/>
        <pc:sldMkLst>
          <pc:docMk/>
          <pc:sldMk cId="4281782826" sldId="293"/>
        </pc:sldMkLst>
        <pc:spChg chg="mod">
          <ac:chgData name="" userId="" providerId="" clId="Web-{EF780E52-13F2-467F-95DB-F3DF24DC57A7}" dt="2019-08-29T13:07:20.313" v="44" actId="20577"/>
          <ac:spMkLst>
            <pc:docMk/>
            <pc:sldMk cId="4281782826" sldId="293"/>
            <ac:spMk id="2" creationId="{A7D0635A-5C6C-4488-BB39-3459E96824D2}"/>
          </ac:spMkLst>
        </pc:spChg>
        <pc:spChg chg="mod">
          <ac:chgData name="" userId="" providerId="" clId="Web-{EF780E52-13F2-467F-95DB-F3DF24DC57A7}" dt="2019-08-29T12:58:02.390" v="19" actId="20577"/>
          <ac:spMkLst>
            <pc:docMk/>
            <pc:sldMk cId="4281782826" sldId="293"/>
            <ac:spMk id="5" creationId="{00000000-0000-0000-0000-000000000000}"/>
          </ac:spMkLst>
        </pc:spChg>
      </pc:sldChg>
    </pc:docChg>
  </pc:docChgLst>
  <pc:docChgLst>
    <pc:chgData clId="Web-{C7E1CBCD-CBB6-464B-A935-9ACD818B088A}"/>
    <pc:docChg chg="modSld">
      <pc:chgData name="" userId="" providerId="" clId="Web-{C7E1CBCD-CBB6-464B-A935-9ACD818B088A}" dt="2019-08-23T07:39:35.866" v="14" actId="20577"/>
      <pc:docMkLst>
        <pc:docMk/>
      </pc:docMkLst>
      <pc:sldChg chg="modSp">
        <pc:chgData name="" userId="" providerId="" clId="Web-{C7E1CBCD-CBB6-464B-A935-9ACD818B088A}" dt="2019-08-23T07:39:34.976" v="12" actId="20577"/>
        <pc:sldMkLst>
          <pc:docMk/>
          <pc:sldMk cId="3254787042" sldId="289"/>
        </pc:sldMkLst>
        <pc:spChg chg="mod">
          <ac:chgData name="" userId="" providerId="" clId="Web-{C7E1CBCD-CBB6-464B-A935-9ACD818B088A}" dt="2019-08-23T07:39:34.976" v="12" actId="20577"/>
          <ac:spMkLst>
            <pc:docMk/>
            <pc:sldMk cId="3254787042" sldId="289"/>
            <ac:spMk id="7" creationId="{00000000-0000-0000-0000-000000000000}"/>
          </ac:spMkLst>
        </pc:spChg>
      </pc:sldChg>
    </pc:docChg>
  </pc:docChgLst>
  <pc:docChgLst>
    <pc:chgData clId="Web-{57504022-B7EC-4880-BF93-1DB626E5D6A8}"/>
    <pc:docChg chg="addSld delSld modSld sldOrd">
      <pc:chgData name="" userId="" providerId="" clId="Web-{57504022-B7EC-4880-BF93-1DB626E5D6A8}" dt="2019-08-23T06:41:40.181" v="308" actId="20577"/>
      <pc:docMkLst>
        <pc:docMk/>
      </pc:docMkLst>
      <pc:sldChg chg="modSp del">
        <pc:chgData name="" userId="" providerId="" clId="Web-{57504022-B7EC-4880-BF93-1DB626E5D6A8}" dt="2019-08-23T06:29:20.144" v="171"/>
        <pc:sldMkLst>
          <pc:docMk/>
          <pc:sldMk cId="842787830" sldId="284"/>
        </pc:sldMkLst>
        <pc:spChg chg="mod">
          <ac:chgData name="" userId="" providerId="" clId="Web-{57504022-B7EC-4880-BF93-1DB626E5D6A8}" dt="2019-08-23T06:29:03.886" v="159" actId="20577"/>
          <ac:spMkLst>
            <pc:docMk/>
            <pc:sldMk cId="842787830" sldId="284"/>
            <ac:spMk id="2" creationId="{00000000-0000-0000-0000-000000000000}"/>
          </ac:spMkLst>
        </pc:spChg>
      </pc:sldChg>
      <pc:sldChg chg="modSp del">
        <pc:chgData name="" userId="" providerId="" clId="Web-{57504022-B7EC-4880-BF93-1DB626E5D6A8}" dt="2019-08-23T06:24:18.750" v="98"/>
        <pc:sldMkLst>
          <pc:docMk/>
          <pc:sldMk cId="610364567" sldId="287"/>
        </pc:sldMkLst>
        <pc:spChg chg="mod">
          <ac:chgData name="" userId="" providerId="" clId="Web-{57504022-B7EC-4880-BF93-1DB626E5D6A8}" dt="2019-08-23T06:19:16.738" v="8" actId="14100"/>
          <ac:spMkLst>
            <pc:docMk/>
            <pc:sldMk cId="610364567" sldId="287"/>
            <ac:spMk id="4" creationId="{00000000-0000-0000-0000-000000000000}"/>
          </ac:spMkLst>
        </pc:spChg>
      </pc:sldChg>
      <pc:sldChg chg="modSp">
        <pc:chgData name="" userId="" providerId="" clId="Web-{57504022-B7EC-4880-BF93-1DB626E5D6A8}" dt="2019-08-23T06:24:05.153" v="97" actId="20577"/>
        <pc:sldMkLst>
          <pc:docMk/>
          <pc:sldMk cId="3497594110" sldId="288"/>
        </pc:sldMkLst>
        <pc:spChg chg="mod">
          <ac:chgData name="" userId="" providerId="" clId="Web-{57504022-B7EC-4880-BF93-1DB626E5D6A8}" dt="2019-08-23T06:24:05.153" v="97" actId="20577"/>
          <ac:spMkLst>
            <pc:docMk/>
            <pc:sldMk cId="3497594110" sldId="288"/>
            <ac:spMk id="3" creationId="{00000000-0000-0000-0000-000000000000}"/>
          </ac:spMkLst>
        </pc:spChg>
      </pc:sldChg>
      <pc:sldChg chg="modSp add ord replId">
        <pc:chgData name="" userId="" providerId="" clId="Web-{57504022-B7EC-4880-BF93-1DB626E5D6A8}" dt="2019-08-23T06:41:40.181" v="307" actId="20577"/>
        <pc:sldMkLst>
          <pc:docMk/>
          <pc:sldMk cId="3254787042" sldId="289"/>
        </pc:sldMkLst>
        <pc:spChg chg="mod">
          <ac:chgData name="" userId="" providerId="" clId="Web-{57504022-B7EC-4880-BF93-1DB626E5D6A8}" dt="2019-08-23T06:29:14.689" v="167" actId="20577"/>
          <ac:spMkLst>
            <pc:docMk/>
            <pc:sldMk cId="3254787042" sldId="289"/>
            <ac:spMk id="7" creationId="{00000000-0000-0000-0000-000000000000}"/>
          </ac:spMkLst>
        </pc:spChg>
        <pc:spChg chg="mod">
          <ac:chgData name="" userId="" providerId="" clId="Web-{57504022-B7EC-4880-BF93-1DB626E5D6A8}" dt="2019-08-23T06:41:40.181" v="307" actId="20577"/>
          <ac:spMkLst>
            <pc:docMk/>
            <pc:sldMk cId="3254787042" sldId="289"/>
            <ac:spMk id="8" creationId="{00000000-0000-0000-0000-000000000000}"/>
          </ac:spMkLst>
        </pc:spChg>
      </pc:sldChg>
      <pc:sldChg chg="add del replId">
        <pc:chgData name="" userId="" providerId="" clId="Web-{57504022-B7EC-4880-BF93-1DB626E5D6A8}" dt="2019-08-23T06:29:22.380" v="172"/>
        <pc:sldMkLst>
          <pc:docMk/>
          <pc:sldMk cId="2293538892" sldId="290"/>
        </pc:sldMkLst>
      </pc:sldChg>
    </pc:docChg>
  </pc:docChgLst>
  <pc:docChgLst>
    <pc:chgData clId="Web-{9E699D9E-CC11-4B06-9C7E-829EDABCE3A2}"/>
    <pc:docChg chg="modSld">
      <pc:chgData name="" userId="" providerId="" clId="Web-{9E699D9E-CC11-4B06-9C7E-829EDABCE3A2}" dt="2019-08-29T12:25:28.406" v="203"/>
      <pc:docMkLst>
        <pc:docMk/>
      </pc:docMkLst>
      <pc:sldChg chg="modSp">
        <pc:chgData name="" userId="" providerId="" clId="Web-{9E699D9E-CC11-4B06-9C7E-829EDABCE3A2}" dt="2019-08-29T12:04:02.406" v="18" actId="20577"/>
        <pc:sldMkLst>
          <pc:docMk/>
          <pc:sldMk cId="183539359" sldId="277"/>
        </pc:sldMkLst>
        <pc:spChg chg="mod">
          <ac:chgData name="" userId="" providerId="" clId="Web-{9E699D9E-CC11-4B06-9C7E-829EDABCE3A2}" dt="2019-08-29T12:04:02.406" v="18" actId="20577"/>
          <ac:spMkLst>
            <pc:docMk/>
            <pc:sldMk cId="183539359" sldId="277"/>
            <ac:spMk id="3" creationId="{00000000-0000-0000-0000-000000000000}"/>
          </ac:spMkLst>
        </pc:spChg>
      </pc:sldChg>
      <pc:sldChg chg="modSp">
        <pc:chgData name="" userId="" providerId="" clId="Web-{9E699D9E-CC11-4B06-9C7E-829EDABCE3A2}" dt="2019-08-29T12:01:05.109" v="8" actId="20577"/>
        <pc:sldMkLst>
          <pc:docMk/>
          <pc:sldMk cId="3867333407" sldId="280"/>
        </pc:sldMkLst>
        <pc:spChg chg="mod">
          <ac:chgData name="" userId="" providerId="" clId="Web-{9E699D9E-CC11-4B06-9C7E-829EDABCE3A2}" dt="2019-08-29T12:01:05.109" v="8" actId="20577"/>
          <ac:spMkLst>
            <pc:docMk/>
            <pc:sldMk cId="3867333407" sldId="280"/>
            <ac:spMk id="4" creationId="{00000000-0000-0000-0000-000000000000}"/>
          </ac:spMkLst>
        </pc:spChg>
      </pc:sldChg>
      <pc:sldChg chg="modSp">
        <pc:chgData name="" userId="" providerId="" clId="Web-{9E699D9E-CC11-4B06-9C7E-829EDABCE3A2}" dt="2019-08-29T12:25:28.406" v="203"/>
        <pc:sldMkLst>
          <pc:docMk/>
          <pc:sldMk cId="4019104389" sldId="281"/>
        </pc:sldMkLst>
        <pc:graphicFrameChg chg="mod modGraphic">
          <ac:chgData name="" userId="" providerId="" clId="Web-{9E699D9E-CC11-4B06-9C7E-829EDABCE3A2}" dt="2019-08-29T12:25:28.406" v="203"/>
          <ac:graphicFrameMkLst>
            <pc:docMk/>
            <pc:sldMk cId="4019104389" sldId="281"/>
            <ac:graphicFrameMk id="4" creationId="{00000000-0000-0000-0000-000000000000}"/>
          </ac:graphicFrameMkLst>
        </pc:graphicFrameChg>
      </pc:sldChg>
      <pc:sldChg chg="addSp delSp modSp">
        <pc:chgData name="" userId="" providerId="" clId="Web-{9E699D9E-CC11-4B06-9C7E-829EDABCE3A2}" dt="2019-08-29T12:23:18.484" v="188" actId="20577"/>
        <pc:sldMkLst>
          <pc:docMk/>
          <pc:sldMk cId="1566910019" sldId="283"/>
        </pc:sldMkLst>
        <pc:spChg chg="add mod">
          <ac:chgData name="" userId="" providerId="" clId="Web-{9E699D9E-CC11-4B06-9C7E-829EDABCE3A2}" dt="2019-08-29T12:21:50.515" v="172" actId="20577"/>
          <ac:spMkLst>
            <pc:docMk/>
            <pc:sldMk cId="1566910019" sldId="283"/>
            <ac:spMk id="2" creationId="{A7D0635A-5C6C-4488-BB39-3459E96824D2}"/>
          </ac:spMkLst>
        </pc:spChg>
        <pc:spChg chg="del">
          <ac:chgData name="" userId="" providerId="" clId="Web-{9E699D9E-CC11-4B06-9C7E-829EDABCE3A2}" dt="2019-08-29T12:08:36.374" v="20"/>
          <ac:spMkLst>
            <pc:docMk/>
            <pc:sldMk cId="1566910019" sldId="283"/>
            <ac:spMk id="3" creationId="{00000000-0000-0000-0000-000000000000}"/>
          </ac:spMkLst>
        </pc:spChg>
        <pc:spChg chg="mod">
          <ac:chgData name="" userId="" providerId="" clId="Web-{9E699D9E-CC11-4B06-9C7E-829EDABCE3A2}" dt="2019-08-29T12:23:18.484" v="188" actId="20577"/>
          <ac:spMkLst>
            <pc:docMk/>
            <pc:sldMk cId="1566910019" sldId="283"/>
            <ac:spMk id="5" creationId="{00000000-0000-0000-0000-000000000000}"/>
          </ac:spMkLst>
        </pc:spChg>
      </pc:sldChg>
      <pc:sldChg chg="modSp">
        <pc:chgData name="" userId="" providerId="" clId="Web-{9E699D9E-CC11-4B06-9C7E-829EDABCE3A2}" dt="2019-08-29T12:00:44.296" v="4" actId="20577"/>
        <pc:sldMkLst>
          <pc:docMk/>
          <pc:sldMk cId="2008576347" sldId="286"/>
        </pc:sldMkLst>
        <pc:spChg chg="mod">
          <ac:chgData name="" userId="" providerId="" clId="Web-{9E699D9E-CC11-4B06-9C7E-829EDABCE3A2}" dt="2019-08-29T12:00:06.640" v="0" actId="20577"/>
          <ac:spMkLst>
            <pc:docMk/>
            <pc:sldMk cId="2008576347" sldId="286"/>
            <ac:spMk id="2" creationId="{00000000-0000-0000-0000-000000000000}"/>
          </ac:spMkLst>
        </pc:spChg>
        <pc:spChg chg="mod">
          <ac:chgData name="" userId="" providerId="" clId="Web-{9E699D9E-CC11-4B06-9C7E-829EDABCE3A2}" dt="2019-08-29T12:00:44.296" v="4" actId="20577"/>
          <ac:spMkLst>
            <pc:docMk/>
            <pc:sldMk cId="2008576347" sldId="286"/>
            <ac:spMk id="5" creationId="{00000000-0000-0000-0000-000000000000}"/>
          </ac:spMkLst>
        </pc:spChg>
      </pc:sldChg>
      <pc:sldChg chg="modSp">
        <pc:chgData name="" userId="" providerId="" clId="Web-{9E699D9E-CC11-4B06-9C7E-829EDABCE3A2}" dt="2019-08-29T12:02:56.640" v="15" actId="20577"/>
        <pc:sldMkLst>
          <pc:docMk/>
          <pc:sldMk cId="3254787042" sldId="289"/>
        </pc:sldMkLst>
        <pc:spChg chg="mod">
          <ac:chgData name="" userId="" providerId="" clId="Web-{9E699D9E-CC11-4B06-9C7E-829EDABCE3A2}" dt="2019-08-29T12:02:56.640" v="15" actId="20577"/>
          <ac:spMkLst>
            <pc:docMk/>
            <pc:sldMk cId="3254787042" sldId="289"/>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Espace réservé de l'en-tête 1"/>
          <p:cNvSpPr>
            <a:spLocks noGrp="1"/>
          </p:cNvSpPr>
          <p:nvPr>
            <p:ph type="hdr" sz="quarter"/>
          </p:nvPr>
        </p:nvSpPr>
        <p:spPr>
          <a:xfrm>
            <a:off x="794190" y="6396570"/>
            <a:ext cx="4093088" cy="232822"/>
          </a:xfrm>
          <a:prstGeom prst="rect">
            <a:avLst/>
          </a:prstGeom>
        </p:spPr>
        <p:txBody>
          <a:bodyPr vert="horz" lIns="0" tIns="45720" rIns="0" bIns="45720" rtlCol="0"/>
          <a:lstStyle>
            <a:lvl1pPr algn="l">
              <a:defRPr sz="1200">
                <a:latin typeface="TSTAR PRO" pitchFamily="50" charset="0"/>
              </a:defRPr>
            </a:lvl1pPr>
          </a:lstStyle>
          <a:p>
            <a:r>
              <a:rPr lang="fr-CH" dirty="0">
                <a:latin typeface="Arial" panose="020B0604020202020204" pitchFamily="34" charset="0"/>
                <a:cs typeface="Arial" panose="020B0604020202020204" pitchFamily="34" charset="0"/>
              </a:rPr>
              <a:t>éducation21</a:t>
            </a:r>
          </a:p>
        </p:txBody>
      </p:sp>
      <p:sp>
        <p:nvSpPr>
          <p:cNvPr id="9" name="Espace réservé du numéro de diapositive 6"/>
          <p:cNvSpPr>
            <a:spLocks noGrp="1"/>
          </p:cNvSpPr>
          <p:nvPr>
            <p:ph type="sldNum" sz="quarter" idx="3"/>
          </p:nvPr>
        </p:nvSpPr>
        <p:spPr>
          <a:xfrm>
            <a:off x="5520868" y="6396570"/>
            <a:ext cx="3611582" cy="214124"/>
          </a:xfrm>
          <a:prstGeom prst="rect">
            <a:avLst/>
          </a:prstGeom>
        </p:spPr>
        <p:txBody>
          <a:bodyPr vert="horz" lIns="0" tIns="45720" rIns="0" bIns="45720" rtlCol="0" anchor="b"/>
          <a:lstStyle>
            <a:lvl1pPr algn="r">
              <a:defRPr sz="1200">
                <a:latin typeface="TSTAR PRO" pitchFamily="50" charset="0"/>
              </a:defRPr>
            </a:lvl1pPr>
          </a:lstStyle>
          <a:p>
            <a:fld id="{3DC19291-B249-475F-8D01-CB6C3F59FD70}" type="slidenum">
              <a:rPr lang="fr-CH" smtClean="0">
                <a:latin typeface="Arial" panose="020B0604020202020204" pitchFamily="34" charset="0"/>
                <a:cs typeface="Arial" panose="020B0604020202020204" pitchFamily="34" charset="0"/>
              </a:rPr>
              <a:pPr/>
              <a:t>‹Nr.›</a:t>
            </a:fld>
            <a:endParaRPr lang="fr-CH"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205961"/>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794190" y="6396570"/>
            <a:ext cx="4197315" cy="232822"/>
          </a:xfrm>
          <a:prstGeom prst="rect">
            <a:avLst/>
          </a:prstGeom>
        </p:spPr>
        <p:txBody>
          <a:bodyPr vert="horz" lIns="0" tIns="45720" rIns="0" bIns="45720" rtlCol="0"/>
          <a:lstStyle>
            <a:lvl1pPr algn="l">
              <a:defRPr sz="1200">
                <a:latin typeface="Arial" panose="020B0604020202020204" pitchFamily="34" charset="0"/>
                <a:cs typeface="Arial" panose="020B0604020202020204" pitchFamily="34" charset="0"/>
              </a:defRPr>
            </a:lvl1pPr>
          </a:lstStyle>
          <a:p>
            <a:r>
              <a:rPr lang="fr-CH" dirty="0"/>
              <a:t>éducation21</a:t>
            </a:r>
          </a:p>
        </p:txBody>
      </p:sp>
      <p:sp>
        <p:nvSpPr>
          <p:cNvPr id="4" name="Espace réservé de l'image des diapositives 3"/>
          <p:cNvSpPr>
            <a:spLocks noGrp="1" noRot="1" noChangeAspect="1"/>
          </p:cNvSpPr>
          <p:nvPr>
            <p:ph type="sldImg" idx="2"/>
          </p:nvPr>
        </p:nvSpPr>
        <p:spPr>
          <a:xfrm>
            <a:off x="2033588" y="241300"/>
            <a:ext cx="2695575" cy="2020888"/>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commentaires 4"/>
          <p:cNvSpPr>
            <a:spLocks noGrp="1"/>
          </p:cNvSpPr>
          <p:nvPr>
            <p:ph type="body" sz="quarter" idx="3"/>
          </p:nvPr>
        </p:nvSpPr>
        <p:spPr>
          <a:xfrm>
            <a:off x="794190" y="2435280"/>
            <a:ext cx="8338260" cy="3852569"/>
          </a:xfrm>
          <a:prstGeom prst="rect">
            <a:avLst/>
          </a:prstGeom>
        </p:spPr>
        <p:txBody>
          <a:bodyPr vert="horz" lIns="0" tIns="45720" rIns="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Espace réservé du numéro de diapositive 6"/>
          <p:cNvSpPr>
            <a:spLocks noGrp="1"/>
          </p:cNvSpPr>
          <p:nvPr>
            <p:ph type="sldNum" sz="quarter" idx="5"/>
          </p:nvPr>
        </p:nvSpPr>
        <p:spPr>
          <a:xfrm>
            <a:off x="5625095" y="6396570"/>
            <a:ext cx="3507355" cy="214124"/>
          </a:xfrm>
          <a:prstGeom prst="rect">
            <a:avLst/>
          </a:prstGeom>
        </p:spPr>
        <p:txBody>
          <a:bodyPr vert="horz" lIns="0" tIns="45720" rIns="0" bIns="45720" rtlCol="0" anchor="b"/>
          <a:lstStyle>
            <a:lvl1pPr algn="r">
              <a:defRPr sz="1200">
                <a:latin typeface="Arial" panose="020B0604020202020204" pitchFamily="34" charset="0"/>
                <a:cs typeface="Arial" panose="020B0604020202020204" pitchFamily="34" charset="0"/>
              </a:defRPr>
            </a:lvl1pPr>
          </a:lstStyle>
          <a:p>
            <a:fld id="{3DC19291-B249-475F-8D01-CB6C3F59FD70}" type="slidenum">
              <a:rPr lang="fr-CH" smtClean="0"/>
              <a:pPr/>
              <a:t>‹Nr.›</a:t>
            </a:fld>
            <a:endParaRPr lang="fr-CH" dirty="0"/>
          </a:p>
        </p:txBody>
      </p:sp>
    </p:spTree>
    <p:extLst>
      <p:ext uri="{BB962C8B-B14F-4D97-AF65-F5344CB8AC3E}">
        <p14:creationId xmlns:p14="http://schemas.microsoft.com/office/powerpoint/2010/main" val="1366075210"/>
      </p:ext>
    </p:extLst>
  </p:cSld>
  <p:clrMap bg1="lt1" tx1="dk1" bg2="lt2" tx2="dk2" accent1="accent1" accent2="accent2" accent3="accent3" accent4="accent4" accent5="accent5" accent6="accent6" hlink="hlink" folHlink="folHlink"/>
  <p:hf ftr="0"/>
  <p:notesStyle>
    <a:lvl1pPr marL="0" algn="l" defTabSz="914296" rtl="0" eaLnBrk="1" latinLnBrk="0" hangingPunct="1">
      <a:lnSpc>
        <a:spcPct val="120000"/>
      </a:lnSpc>
      <a:defRPr sz="1200" kern="1200">
        <a:solidFill>
          <a:schemeClr val="tx1"/>
        </a:solidFill>
        <a:latin typeface="Arial" panose="020B0604020202020204" pitchFamily="34" charset="0"/>
        <a:ea typeface="+mn-ea"/>
        <a:cs typeface="Arial" panose="020B0604020202020204" pitchFamily="34" charset="0"/>
      </a:defRPr>
    </a:lvl1pPr>
    <a:lvl2pPr marL="457148" algn="l" defTabSz="914296" rtl="0" eaLnBrk="1" latinLnBrk="0" hangingPunct="1">
      <a:lnSpc>
        <a:spcPct val="120000"/>
      </a:lnSpc>
      <a:defRPr sz="1200" kern="1200">
        <a:solidFill>
          <a:schemeClr val="tx1"/>
        </a:solidFill>
        <a:latin typeface="Arial" panose="020B0604020202020204" pitchFamily="34" charset="0"/>
        <a:ea typeface="+mn-ea"/>
        <a:cs typeface="Arial" panose="020B0604020202020204" pitchFamily="34" charset="0"/>
      </a:defRPr>
    </a:lvl2pPr>
    <a:lvl3pPr marL="914296" algn="l" defTabSz="914296" rtl="0" eaLnBrk="1" latinLnBrk="0" hangingPunct="1">
      <a:lnSpc>
        <a:spcPct val="120000"/>
      </a:lnSpc>
      <a:defRPr sz="1200" kern="1200">
        <a:solidFill>
          <a:schemeClr val="tx1"/>
        </a:solidFill>
        <a:latin typeface="Arial" panose="020B0604020202020204" pitchFamily="34" charset="0"/>
        <a:ea typeface="+mn-ea"/>
        <a:cs typeface="Arial" panose="020B0604020202020204" pitchFamily="34" charset="0"/>
      </a:defRPr>
    </a:lvl3pPr>
    <a:lvl4pPr marL="1371444" algn="l" defTabSz="914296" rtl="0" eaLnBrk="1" latinLnBrk="0" hangingPunct="1">
      <a:lnSpc>
        <a:spcPct val="120000"/>
      </a:lnSpc>
      <a:defRPr sz="1200" kern="1200">
        <a:solidFill>
          <a:schemeClr val="tx1"/>
        </a:solidFill>
        <a:latin typeface="Arial" panose="020B0604020202020204" pitchFamily="34" charset="0"/>
        <a:ea typeface="+mn-ea"/>
        <a:cs typeface="Arial" panose="020B0604020202020204" pitchFamily="34" charset="0"/>
      </a:defRPr>
    </a:lvl4pPr>
    <a:lvl5pPr marL="1828592" algn="l" defTabSz="914296" rtl="0" eaLnBrk="1" latinLnBrk="0" hangingPunct="1">
      <a:lnSpc>
        <a:spcPct val="120000"/>
      </a:lnSpc>
      <a:defRPr sz="1200" kern="1200">
        <a:solidFill>
          <a:schemeClr val="tx1"/>
        </a:solidFill>
        <a:latin typeface="Arial" panose="020B0604020202020204" pitchFamily="34" charset="0"/>
        <a:ea typeface="+mn-ea"/>
        <a:cs typeface="Arial" panose="020B0604020202020204" pitchFamily="34" charset="0"/>
      </a:defRPr>
    </a:lvl5pPr>
    <a:lvl6pPr marL="2285740" algn="l" defTabSz="914296" rtl="0" eaLnBrk="1" latinLnBrk="0" hangingPunct="1">
      <a:defRPr sz="1200" kern="1200">
        <a:solidFill>
          <a:schemeClr val="tx1"/>
        </a:solidFill>
        <a:latin typeface="+mn-lt"/>
        <a:ea typeface="+mn-ea"/>
        <a:cs typeface="+mn-cs"/>
      </a:defRPr>
    </a:lvl6pPr>
    <a:lvl7pPr marL="2742888" algn="l" defTabSz="914296" rtl="0" eaLnBrk="1" latinLnBrk="0" hangingPunct="1">
      <a:defRPr sz="1200" kern="1200">
        <a:solidFill>
          <a:schemeClr val="tx1"/>
        </a:solidFill>
        <a:latin typeface="+mn-lt"/>
        <a:ea typeface="+mn-ea"/>
        <a:cs typeface="+mn-cs"/>
      </a:defRPr>
    </a:lvl7pPr>
    <a:lvl8pPr marL="3200036" algn="l" defTabSz="914296" rtl="0" eaLnBrk="1" latinLnBrk="0" hangingPunct="1">
      <a:defRPr sz="1200" kern="1200">
        <a:solidFill>
          <a:schemeClr val="tx1"/>
        </a:solidFill>
        <a:latin typeface="+mn-lt"/>
        <a:ea typeface="+mn-ea"/>
        <a:cs typeface="+mn-cs"/>
      </a:defRPr>
    </a:lvl8pPr>
    <a:lvl9pPr marL="3657184" algn="l" defTabSz="914296"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432175" y="668338"/>
            <a:ext cx="3305175" cy="2478087"/>
          </a:xfrm>
        </p:spPr>
      </p:sp>
      <p:sp>
        <p:nvSpPr>
          <p:cNvPr id="3" name="Espace réservé des commentair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3DC19291-B249-475F-8D01-CB6C3F59FD70}" type="slidenum">
              <a:rPr lang="fr-CH" smtClean="0"/>
              <a:pPr/>
              <a:t>1</a:t>
            </a:fld>
            <a:endParaRPr lang="fr-CH"/>
          </a:p>
        </p:txBody>
      </p:sp>
      <p:sp>
        <p:nvSpPr>
          <p:cNvPr id="5" name="Espace réservé de la date 4"/>
          <p:cNvSpPr>
            <a:spLocks noGrp="1"/>
          </p:cNvSpPr>
          <p:nvPr>
            <p:ph type="dt" idx="11"/>
          </p:nvPr>
        </p:nvSpPr>
        <p:spPr>
          <a:xfrm>
            <a:off x="5622798" y="0"/>
            <a:ext cx="4301543" cy="339884"/>
          </a:xfrm>
          <a:prstGeom prst="rect">
            <a:avLst/>
          </a:prstGeom>
        </p:spPr>
        <p:txBody>
          <a:bodyPr/>
          <a:lstStyle/>
          <a:p>
            <a:r>
              <a:rPr lang="de-CH"/>
              <a:t>28.10.2012</a:t>
            </a:r>
            <a:endParaRPr lang="fr-CH"/>
          </a:p>
        </p:txBody>
      </p:sp>
      <p:sp>
        <p:nvSpPr>
          <p:cNvPr id="6" name="Espace réservé du pied de page 5"/>
          <p:cNvSpPr>
            <a:spLocks noGrp="1"/>
          </p:cNvSpPr>
          <p:nvPr>
            <p:ph type="ftr" sz="quarter" idx="12"/>
          </p:nvPr>
        </p:nvSpPr>
        <p:spPr>
          <a:xfrm>
            <a:off x="0" y="6456612"/>
            <a:ext cx="4301543" cy="339884"/>
          </a:xfrm>
          <a:prstGeom prst="rect">
            <a:avLst/>
          </a:prstGeom>
        </p:spPr>
        <p:txBody>
          <a:bodyPr/>
          <a:lstStyle/>
          <a:p>
            <a:r>
              <a:rPr lang="de-DE"/>
              <a:t>Kinderrechte | PH Wallis St. Maurice</a:t>
            </a:r>
            <a:endParaRPr lang="fr-CH"/>
          </a:p>
        </p:txBody>
      </p:sp>
      <p:sp>
        <p:nvSpPr>
          <p:cNvPr id="7" name="Espace réservé de l'en-tête 6"/>
          <p:cNvSpPr>
            <a:spLocks noGrp="1"/>
          </p:cNvSpPr>
          <p:nvPr>
            <p:ph type="hdr" sz="quarter" idx="13"/>
          </p:nvPr>
        </p:nvSpPr>
        <p:spPr/>
        <p:txBody>
          <a:bodyPr/>
          <a:lstStyle/>
          <a:p>
            <a:r>
              <a:rPr lang="fr-CH"/>
              <a:t>éducation21</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nr</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10</a:t>
            </a:fld>
            <a:endParaRPr lang="fr-CH" dirty="0"/>
          </a:p>
        </p:txBody>
      </p:sp>
    </p:spTree>
    <p:extLst>
      <p:ext uri="{BB962C8B-B14F-4D97-AF65-F5344CB8AC3E}">
        <p14:creationId xmlns:p14="http://schemas.microsoft.com/office/powerpoint/2010/main" val="2382503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nr</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11</a:t>
            </a:fld>
            <a:endParaRPr lang="fr-CH" dirty="0"/>
          </a:p>
        </p:txBody>
      </p:sp>
    </p:spTree>
    <p:extLst>
      <p:ext uri="{BB962C8B-B14F-4D97-AF65-F5344CB8AC3E}">
        <p14:creationId xmlns:p14="http://schemas.microsoft.com/office/powerpoint/2010/main" val="464919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nr</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12</a:t>
            </a:fld>
            <a:endParaRPr lang="fr-CH" dirty="0"/>
          </a:p>
        </p:txBody>
      </p:sp>
    </p:spTree>
    <p:extLst>
      <p:ext uri="{BB962C8B-B14F-4D97-AF65-F5344CB8AC3E}">
        <p14:creationId xmlns:p14="http://schemas.microsoft.com/office/powerpoint/2010/main" val="2444076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nr</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13</a:t>
            </a:fld>
            <a:endParaRPr lang="fr-CH" dirty="0"/>
          </a:p>
        </p:txBody>
      </p:sp>
    </p:spTree>
    <p:extLst>
      <p:ext uri="{BB962C8B-B14F-4D97-AF65-F5344CB8AC3E}">
        <p14:creationId xmlns:p14="http://schemas.microsoft.com/office/powerpoint/2010/main" val="1643546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92500" lnSpcReduction="10000"/>
          </a:bodyPr>
          <a:lstStyle/>
          <a:p>
            <a:r>
              <a:rPr lang="de-CH" dirty="0" err="1"/>
              <a:t>Scb</a:t>
            </a:r>
            <a:r>
              <a:rPr lang="de-CH" dirty="0"/>
              <a:t>:</a:t>
            </a:r>
          </a:p>
          <a:p>
            <a:pPr marL="0" marR="0" lvl="0" indent="0" algn="l" defTabSz="914296" rtl="0" eaLnBrk="1" fontAlgn="auto" latinLnBrk="0" hangingPunct="1">
              <a:lnSpc>
                <a:spcPct val="120000"/>
              </a:lnSpc>
              <a:spcBef>
                <a:spcPts val="0"/>
              </a:spcBef>
              <a:spcAft>
                <a:spcPts val="0"/>
              </a:spcAft>
              <a:buClrTx/>
              <a:buSzTx/>
              <a:buFontTx/>
              <a:buNone/>
              <a:tabLst/>
              <a:defRPr/>
            </a:pPr>
            <a:r>
              <a:rPr lang="de-CH" b="1" dirty="0"/>
              <a:t>Anfrage Einrichtung eines Ranking /Rating Bildungsangebote in der Datenbank AA von Kaspar Zürcher, Andrea </a:t>
            </a:r>
            <a:r>
              <a:rPr lang="de-CH" b="1" dirty="0" err="1"/>
              <a:t>Hubacher</a:t>
            </a:r>
            <a:r>
              <a:rPr lang="de-CH" b="1" dirty="0"/>
              <a:t>, Urs Müller</a:t>
            </a:r>
            <a:r>
              <a:rPr lang="de-CH" b="1" baseline="0" dirty="0"/>
              <a:t> am letzten Fachtreffen</a:t>
            </a:r>
          </a:p>
          <a:p>
            <a:pPr marL="0" marR="0" lvl="0" indent="0" algn="l" defTabSz="914296" rtl="0" eaLnBrk="1" fontAlgn="auto" latinLnBrk="0" hangingPunct="1">
              <a:lnSpc>
                <a:spcPct val="120000"/>
              </a:lnSpc>
              <a:spcBef>
                <a:spcPts val="0"/>
              </a:spcBef>
              <a:spcAft>
                <a:spcPts val="0"/>
              </a:spcAft>
              <a:buClrTx/>
              <a:buSzTx/>
              <a:buFontTx/>
              <a:buNone/>
              <a:tabLst/>
              <a:defRPr/>
            </a:pPr>
            <a:endParaRPr lang="de-CH" b="1" baseline="0" dirty="0"/>
          </a:p>
          <a:p>
            <a:r>
              <a:rPr lang="de-CH" dirty="0"/>
              <a:t>Im Moment wird in der Datenbank die Rückmeldung zu einem Angebote wie folgt aufgezeigt:</a:t>
            </a:r>
          </a:p>
          <a:p>
            <a:r>
              <a:rPr lang="de-CH" dirty="0"/>
              <a:t> </a:t>
            </a:r>
          </a:p>
          <a:p>
            <a:r>
              <a:rPr lang="de-CH" dirty="0"/>
              <a:t>Direkt</a:t>
            </a:r>
          </a:p>
          <a:p>
            <a:pPr lvl="0"/>
            <a:r>
              <a:rPr lang="de-CH" dirty="0" err="1"/>
              <a:t>Testimonial</a:t>
            </a:r>
            <a:r>
              <a:rPr lang="de-CH" dirty="0"/>
              <a:t> von einer Lehrperson, Schulleitung, Schüler/-in à das </a:t>
            </a:r>
            <a:r>
              <a:rPr lang="de-CH" dirty="0" err="1"/>
              <a:t>Testimonial</a:t>
            </a:r>
            <a:r>
              <a:rPr lang="de-CH" dirty="0"/>
              <a:t> kann jährlich im Aktualisierungsprozess vom Akteur erneuert werden</a:t>
            </a:r>
          </a:p>
          <a:p>
            <a:r>
              <a:rPr lang="de-CH" dirty="0"/>
              <a:t> </a:t>
            </a:r>
          </a:p>
          <a:p>
            <a:r>
              <a:rPr lang="de-CH" dirty="0"/>
              <a:t>Indirekt</a:t>
            </a:r>
          </a:p>
          <a:p>
            <a:pPr lvl="0"/>
            <a:r>
              <a:rPr lang="de-CH" dirty="0"/>
              <a:t>Rückmeldungen werden im Evaluationsprozess, in Form eines «Lernprozesses», vom Akteur aufgenommen und stehen für die Weiterentwicklung des Angebotes zur Verfügung. In der DB wird dieser Evaluationsprozess beschrieben (jedoch nicht publiziert). Dieser Evaluationsprozess, in unterschiedlicher Ausprägung, ist bei allen Angeboten vorhanden.</a:t>
            </a:r>
          </a:p>
          <a:p>
            <a:pPr lvl="0"/>
            <a:r>
              <a:rPr lang="de-CH" dirty="0"/>
              <a:t>Es liegt in der Verantwortung der Akteure, die Rückmeldungen aus dem internen Evaluationsprozess dazu zu nutzen, ihre Alleinstellungsmerkale durch die Beschreibung des Angebotes oder durch die Auswahl des </a:t>
            </a:r>
            <a:r>
              <a:rPr lang="de-CH" dirty="0" err="1"/>
              <a:t>Testimonials</a:t>
            </a:r>
            <a:r>
              <a:rPr lang="de-CH" dirty="0"/>
              <a:t> in der Datenbank sichtbar zu machen.</a:t>
            </a:r>
          </a:p>
          <a:p>
            <a:pPr lvl="0"/>
            <a:r>
              <a:rPr lang="de-CH" dirty="0"/>
              <a:t>éducation21 hat im Moment nicht die Kapazität, ein Rankingsystem einzurichten und dieses zu betreuen. Die Rückmeldung ist aufgenommen als ein Diskussionspunkt für die Weiterentwicklung der Datenbank. Im Moment stehen jedoch andere Schritte an, bspw. die Integration der beiden Datenbanken Lernmedien und Bildungsaktivitäten Ausserschulische Akteure (geplant bis Ende Jahr).</a:t>
            </a:r>
          </a:p>
          <a:p>
            <a:pPr marL="0" marR="0" lvl="0" indent="0" algn="l" defTabSz="914296" rtl="0" eaLnBrk="1" fontAlgn="auto" latinLnBrk="0" hangingPunct="1">
              <a:lnSpc>
                <a:spcPct val="120000"/>
              </a:lnSpc>
              <a:spcBef>
                <a:spcPts val="0"/>
              </a:spcBef>
              <a:spcAft>
                <a:spcPts val="0"/>
              </a:spcAft>
              <a:buClrTx/>
              <a:buSzTx/>
              <a:buFontTx/>
              <a:buNone/>
              <a:tabLst/>
              <a:defRPr/>
            </a:pPr>
            <a:endParaRPr lang="de-CH" dirty="0"/>
          </a:p>
          <a:p>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14</a:t>
            </a:fld>
            <a:endParaRPr lang="fr-CH" dirty="0"/>
          </a:p>
        </p:txBody>
      </p:sp>
    </p:spTree>
    <p:extLst>
      <p:ext uri="{BB962C8B-B14F-4D97-AF65-F5344CB8AC3E}">
        <p14:creationId xmlns:p14="http://schemas.microsoft.com/office/powerpoint/2010/main" val="2941260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fontScale="92500" lnSpcReduction="10000"/>
          </a:bodyPr>
          <a:lstStyle/>
          <a:p>
            <a:r>
              <a:rPr lang="de-CH" dirty="0" err="1"/>
              <a:t>Scb</a:t>
            </a:r>
            <a:r>
              <a:rPr lang="de-CH" dirty="0"/>
              <a:t>:</a:t>
            </a:r>
          </a:p>
          <a:p>
            <a:pPr marL="0" marR="0" lvl="0" indent="0" algn="l" defTabSz="914296" rtl="0" eaLnBrk="1" fontAlgn="auto" latinLnBrk="0" hangingPunct="1">
              <a:lnSpc>
                <a:spcPct val="120000"/>
              </a:lnSpc>
              <a:spcBef>
                <a:spcPts val="0"/>
              </a:spcBef>
              <a:spcAft>
                <a:spcPts val="0"/>
              </a:spcAft>
              <a:buClrTx/>
              <a:buSzTx/>
              <a:buFontTx/>
              <a:buNone/>
              <a:tabLst/>
              <a:defRPr/>
            </a:pPr>
            <a:r>
              <a:rPr lang="de-CH" b="1" dirty="0"/>
              <a:t>Anfrage Einrichtung eines Ranking /Rating Bildungsangebote in der Datenbank AA von Kaspar Zürcher, Andrea </a:t>
            </a:r>
            <a:r>
              <a:rPr lang="de-CH" b="1" dirty="0" err="1"/>
              <a:t>Hubacher</a:t>
            </a:r>
            <a:r>
              <a:rPr lang="de-CH" b="1" dirty="0"/>
              <a:t>, Urs Müller</a:t>
            </a:r>
            <a:r>
              <a:rPr lang="de-CH" b="1" baseline="0" dirty="0"/>
              <a:t> am letzten Fachtreffen</a:t>
            </a:r>
          </a:p>
          <a:p>
            <a:pPr marL="0" marR="0" lvl="0" indent="0" algn="l" defTabSz="914296" rtl="0" eaLnBrk="1" fontAlgn="auto" latinLnBrk="0" hangingPunct="1">
              <a:lnSpc>
                <a:spcPct val="120000"/>
              </a:lnSpc>
              <a:spcBef>
                <a:spcPts val="0"/>
              </a:spcBef>
              <a:spcAft>
                <a:spcPts val="0"/>
              </a:spcAft>
              <a:buClrTx/>
              <a:buSzTx/>
              <a:buFontTx/>
              <a:buNone/>
              <a:tabLst/>
              <a:defRPr/>
            </a:pPr>
            <a:endParaRPr lang="de-CH" b="1" baseline="0" dirty="0"/>
          </a:p>
          <a:p>
            <a:r>
              <a:rPr lang="de-CH" dirty="0"/>
              <a:t>Im Moment wird in der Datenbank die Rückmeldung zu einem Angebote wie folgt aufgezeigt:</a:t>
            </a:r>
          </a:p>
          <a:p>
            <a:r>
              <a:rPr lang="de-CH" dirty="0"/>
              <a:t> </a:t>
            </a:r>
          </a:p>
          <a:p>
            <a:r>
              <a:rPr lang="de-CH" dirty="0"/>
              <a:t>Direkt</a:t>
            </a:r>
          </a:p>
          <a:p>
            <a:pPr lvl="0"/>
            <a:r>
              <a:rPr lang="de-CH" dirty="0" err="1"/>
              <a:t>Testimonial</a:t>
            </a:r>
            <a:r>
              <a:rPr lang="de-CH" dirty="0"/>
              <a:t> von einer Lehrperson, Schulleitung, Schüler/-in à das </a:t>
            </a:r>
            <a:r>
              <a:rPr lang="de-CH" dirty="0" err="1"/>
              <a:t>Testimonial</a:t>
            </a:r>
            <a:r>
              <a:rPr lang="de-CH" dirty="0"/>
              <a:t> kann jährlich im Aktualisierungsprozess vom Akteur erneuert werden</a:t>
            </a:r>
          </a:p>
          <a:p>
            <a:r>
              <a:rPr lang="de-CH" dirty="0"/>
              <a:t> </a:t>
            </a:r>
          </a:p>
          <a:p>
            <a:r>
              <a:rPr lang="de-CH" dirty="0"/>
              <a:t>Indirekt</a:t>
            </a:r>
          </a:p>
          <a:p>
            <a:pPr lvl="0"/>
            <a:r>
              <a:rPr lang="de-CH" dirty="0"/>
              <a:t>Rückmeldungen werden im Evaluationsprozess, in Form eines «Lernprozesses», vom Akteur aufgenommen und stehen für die Weiterentwicklung des Angebotes zur Verfügung. In der DB wird dieser Evaluationsprozess beschrieben (jedoch nicht publiziert). Dieser Evaluationsprozess, in unterschiedlicher Ausprägung, ist bei allen Angeboten vorhanden.</a:t>
            </a:r>
          </a:p>
          <a:p>
            <a:pPr lvl="0"/>
            <a:r>
              <a:rPr lang="de-CH" dirty="0"/>
              <a:t>Es liegt in der Verantwortung der Akteure, die Rückmeldungen aus dem internen Evaluationsprozess dazu zu nutzen, ihre Alleinstellungsmerkale durch die Beschreibung des Angebotes oder durch die Auswahl des </a:t>
            </a:r>
            <a:r>
              <a:rPr lang="de-CH" dirty="0" err="1"/>
              <a:t>Testimonials</a:t>
            </a:r>
            <a:r>
              <a:rPr lang="de-CH" dirty="0"/>
              <a:t> in der Datenbank sichtbar zu machen.</a:t>
            </a:r>
          </a:p>
          <a:p>
            <a:pPr lvl="0"/>
            <a:r>
              <a:rPr lang="de-CH" dirty="0"/>
              <a:t>éducation21 hat im Moment nicht die Kapazität, ein Rankingsystem einzurichten und dieses zu betreuen. Die Rückmeldung ist aufgenommen als ein Diskussionspunkt für die Weiterentwicklung der Datenbank. Im Moment stehen jedoch andere Schritte an, bspw. die Integration der beiden Datenbanken Lernmedien und Bildungsaktivitäten Ausserschulische Akteure (geplant bis Ende Jahr).</a:t>
            </a:r>
          </a:p>
          <a:p>
            <a:pPr marL="0" marR="0" lvl="0" indent="0" algn="l" defTabSz="914296" rtl="0" eaLnBrk="1" fontAlgn="auto" latinLnBrk="0" hangingPunct="1">
              <a:lnSpc>
                <a:spcPct val="120000"/>
              </a:lnSpc>
              <a:spcBef>
                <a:spcPts val="0"/>
              </a:spcBef>
              <a:spcAft>
                <a:spcPts val="0"/>
              </a:spcAft>
              <a:buClrTx/>
              <a:buSzTx/>
              <a:buFontTx/>
              <a:buNone/>
              <a:tabLst/>
              <a:defRPr/>
            </a:pPr>
            <a:endParaRPr lang="de-CH" dirty="0"/>
          </a:p>
          <a:p>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15</a:t>
            </a:fld>
            <a:endParaRPr lang="fr-CH" dirty="0"/>
          </a:p>
        </p:txBody>
      </p:sp>
    </p:spTree>
    <p:extLst>
      <p:ext uri="{BB962C8B-B14F-4D97-AF65-F5344CB8AC3E}">
        <p14:creationId xmlns:p14="http://schemas.microsoft.com/office/powerpoint/2010/main" val="14355707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16</a:t>
            </a:fld>
            <a:endParaRPr lang="fr-CH" dirty="0"/>
          </a:p>
        </p:txBody>
      </p:sp>
    </p:spTree>
    <p:extLst>
      <p:ext uri="{BB962C8B-B14F-4D97-AF65-F5344CB8AC3E}">
        <p14:creationId xmlns:p14="http://schemas.microsoft.com/office/powerpoint/2010/main" val="33356980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17</a:t>
            </a:fld>
            <a:endParaRPr lang="fr-CH" dirty="0"/>
          </a:p>
        </p:txBody>
      </p:sp>
    </p:spTree>
    <p:extLst>
      <p:ext uri="{BB962C8B-B14F-4D97-AF65-F5344CB8AC3E}">
        <p14:creationId xmlns:p14="http://schemas.microsoft.com/office/powerpoint/2010/main" val="685179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18</a:t>
            </a:fld>
            <a:endParaRPr lang="fr-CH" dirty="0"/>
          </a:p>
        </p:txBody>
      </p:sp>
    </p:spTree>
    <p:extLst>
      <p:ext uri="{BB962C8B-B14F-4D97-AF65-F5344CB8AC3E}">
        <p14:creationId xmlns:p14="http://schemas.microsoft.com/office/powerpoint/2010/main" val="6669662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19</a:t>
            </a:fld>
            <a:endParaRPr lang="fr-CH" dirty="0"/>
          </a:p>
        </p:txBody>
      </p:sp>
    </p:spTree>
    <p:extLst>
      <p:ext uri="{BB962C8B-B14F-4D97-AF65-F5344CB8AC3E}">
        <p14:creationId xmlns:p14="http://schemas.microsoft.com/office/powerpoint/2010/main" val="858760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r>
              <a:rPr lang="de-CH" dirty="0"/>
              <a:t>/ad</a:t>
            </a:r>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2</a:t>
            </a:fld>
            <a:endParaRPr lang="fr-CH" dirty="0"/>
          </a:p>
        </p:txBody>
      </p:sp>
    </p:spTree>
    <p:extLst>
      <p:ext uri="{BB962C8B-B14F-4D97-AF65-F5344CB8AC3E}">
        <p14:creationId xmlns:p14="http://schemas.microsoft.com/office/powerpoint/2010/main" val="109649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r>
              <a:rPr lang="de-CH" dirty="0"/>
              <a:t>/ad</a:t>
            </a:r>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3</a:t>
            </a:fld>
            <a:endParaRPr lang="fr-CH" dirty="0"/>
          </a:p>
        </p:txBody>
      </p:sp>
    </p:spTree>
    <p:extLst>
      <p:ext uri="{BB962C8B-B14F-4D97-AF65-F5344CB8AC3E}">
        <p14:creationId xmlns:p14="http://schemas.microsoft.com/office/powerpoint/2010/main" val="3515853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r>
              <a:rPr lang="de-CH" dirty="0"/>
              <a:t>/ad</a:t>
            </a:r>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4</a:t>
            </a:fld>
            <a:endParaRPr lang="fr-CH" dirty="0"/>
          </a:p>
        </p:txBody>
      </p:sp>
    </p:spTree>
    <p:extLst>
      <p:ext uri="{BB962C8B-B14F-4D97-AF65-F5344CB8AC3E}">
        <p14:creationId xmlns:p14="http://schemas.microsoft.com/office/powerpoint/2010/main" val="3342740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5</a:t>
            </a:fld>
            <a:endParaRPr lang="fr-CH" dirty="0"/>
          </a:p>
        </p:txBody>
      </p:sp>
    </p:spTree>
    <p:extLst>
      <p:ext uri="{BB962C8B-B14F-4D97-AF65-F5344CB8AC3E}">
        <p14:creationId xmlns:p14="http://schemas.microsoft.com/office/powerpoint/2010/main" val="2149293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r>
              <a:rPr lang="de-CH" dirty="0"/>
              <a:t>/ad</a:t>
            </a:r>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6</a:t>
            </a:fld>
            <a:endParaRPr lang="fr-CH" dirty="0"/>
          </a:p>
        </p:txBody>
      </p:sp>
    </p:spTree>
    <p:extLst>
      <p:ext uri="{BB962C8B-B14F-4D97-AF65-F5344CB8AC3E}">
        <p14:creationId xmlns:p14="http://schemas.microsoft.com/office/powerpoint/2010/main" val="2570259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Scb</a:t>
            </a:r>
            <a:r>
              <a:rPr lang="de-CH" dirty="0"/>
              <a:t>/ad</a:t>
            </a:r>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7</a:t>
            </a:fld>
            <a:endParaRPr lang="fr-CH" dirty="0"/>
          </a:p>
        </p:txBody>
      </p:sp>
    </p:spTree>
    <p:extLst>
      <p:ext uri="{BB962C8B-B14F-4D97-AF65-F5344CB8AC3E}">
        <p14:creationId xmlns:p14="http://schemas.microsoft.com/office/powerpoint/2010/main" val="2000648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nr</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8</a:t>
            </a:fld>
            <a:endParaRPr lang="fr-CH" dirty="0"/>
          </a:p>
        </p:txBody>
      </p:sp>
    </p:spTree>
    <p:extLst>
      <p:ext uri="{BB962C8B-B14F-4D97-AF65-F5344CB8AC3E}">
        <p14:creationId xmlns:p14="http://schemas.microsoft.com/office/powerpoint/2010/main" val="2366378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err="1"/>
              <a:t>nr</a:t>
            </a:r>
            <a:endParaRPr lang="de-CH" dirty="0"/>
          </a:p>
        </p:txBody>
      </p:sp>
      <p:sp>
        <p:nvSpPr>
          <p:cNvPr id="4" name="Kopfzeilenplatzhalter 3"/>
          <p:cNvSpPr>
            <a:spLocks noGrp="1"/>
          </p:cNvSpPr>
          <p:nvPr>
            <p:ph type="hdr" sz="quarter" idx="10"/>
          </p:nvPr>
        </p:nvSpPr>
        <p:spPr/>
        <p:txBody>
          <a:bodyPr/>
          <a:lstStyle/>
          <a:p>
            <a:r>
              <a:rPr lang="fr-CH"/>
              <a:t>éducation21</a:t>
            </a:r>
            <a:endParaRPr lang="fr-CH" dirty="0"/>
          </a:p>
        </p:txBody>
      </p:sp>
      <p:sp>
        <p:nvSpPr>
          <p:cNvPr id="5" name="Foliennummernplatzhalter 4"/>
          <p:cNvSpPr>
            <a:spLocks noGrp="1"/>
          </p:cNvSpPr>
          <p:nvPr>
            <p:ph type="sldNum" sz="quarter" idx="11"/>
          </p:nvPr>
        </p:nvSpPr>
        <p:spPr/>
        <p:txBody>
          <a:bodyPr/>
          <a:lstStyle/>
          <a:p>
            <a:fld id="{3DC19291-B249-475F-8D01-CB6C3F59FD70}" type="slidenum">
              <a:rPr lang="fr-CH" smtClean="0"/>
              <a:pPr/>
              <a:t>9</a:t>
            </a:fld>
            <a:endParaRPr lang="fr-CH" dirty="0"/>
          </a:p>
        </p:txBody>
      </p:sp>
    </p:spTree>
    <p:extLst>
      <p:ext uri="{BB962C8B-B14F-4D97-AF65-F5344CB8AC3E}">
        <p14:creationId xmlns:p14="http://schemas.microsoft.com/office/powerpoint/2010/main" val="355813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259632" y="2060848"/>
            <a:ext cx="7772400" cy="1362075"/>
          </a:xfrm>
          <a:prstGeom prst="rect">
            <a:avLst/>
          </a:prstGeom>
        </p:spPr>
        <p:txBody>
          <a:bodyPr anchor="t"/>
          <a:lstStyle>
            <a:lvl1pPr algn="l">
              <a:defRPr sz="4000" b="1" cap="none" baseline="0">
                <a:solidFill>
                  <a:srgbClr val="669933"/>
                </a:solidFill>
              </a:defRPr>
            </a:lvl1pPr>
          </a:lstStyle>
          <a:p>
            <a:r>
              <a:rPr lang="de-DE" dirty="0"/>
              <a:t>Titelmasterformat durch Klicken bearbeiten</a:t>
            </a:r>
            <a:endParaRPr lang="fr-CH" dirty="0"/>
          </a:p>
        </p:txBody>
      </p:sp>
      <p:sp>
        <p:nvSpPr>
          <p:cNvPr id="3" name="Espace réservé du texte 2"/>
          <p:cNvSpPr>
            <a:spLocks noGrp="1"/>
          </p:cNvSpPr>
          <p:nvPr>
            <p:ph type="body" idx="1"/>
          </p:nvPr>
        </p:nvSpPr>
        <p:spPr>
          <a:xfrm>
            <a:off x="1259632" y="3789040"/>
            <a:ext cx="7772400" cy="1500187"/>
          </a:xfrm>
          <a:prstGeom prst="rect">
            <a:avLst/>
          </a:prstGeom>
        </p:spPr>
        <p:txBody>
          <a:bodyPr anchor="b"/>
          <a:lstStyle>
            <a:lvl1pPr marL="0" indent="0" algn="l">
              <a:buNone/>
              <a:defRPr sz="2000">
                <a:solidFill>
                  <a:schemeClr val="tx1">
                    <a:tint val="75000"/>
                  </a:schemeClr>
                </a:solidFill>
              </a:defRPr>
            </a:lvl1pPr>
            <a:lvl2pPr marL="457148" indent="0">
              <a:buNone/>
              <a:defRPr sz="1800">
                <a:solidFill>
                  <a:schemeClr val="tx1">
                    <a:tint val="75000"/>
                  </a:schemeClr>
                </a:solidFill>
              </a:defRPr>
            </a:lvl2pPr>
            <a:lvl3pPr marL="914296" indent="0">
              <a:buNone/>
              <a:defRPr sz="1600">
                <a:solidFill>
                  <a:schemeClr val="tx1">
                    <a:tint val="75000"/>
                  </a:schemeClr>
                </a:solidFill>
              </a:defRPr>
            </a:lvl3pPr>
            <a:lvl4pPr marL="1371444" indent="0">
              <a:buNone/>
              <a:defRPr sz="1400">
                <a:solidFill>
                  <a:schemeClr val="tx1">
                    <a:tint val="75000"/>
                  </a:schemeClr>
                </a:solidFill>
              </a:defRPr>
            </a:lvl4pPr>
            <a:lvl5pPr marL="1828592" indent="0">
              <a:buNone/>
              <a:defRPr sz="1400">
                <a:solidFill>
                  <a:schemeClr val="tx1">
                    <a:tint val="75000"/>
                  </a:schemeClr>
                </a:solidFill>
              </a:defRPr>
            </a:lvl5pPr>
            <a:lvl6pPr marL="2285740" indent="0">
              <a:buNone/>
              <a:defRPr sz="1400">
                <a:solidFill>
                  <a:schemeClr val="tx1">
                    <a:tint val="75000"/>
                  </a:schemeClr>
                </a:solidFill>
              </a:defRPr>
            </a:lvl6pPr>
            <a:lvl7pPr marL="2742888" indent="0">
              <a:buNone/>
              <a:defRPr sz="1400">
                <a:solidFill>
                  <a:schemeClr val="tx1">
                    <a:tint val="75000"/>
                  </a:schemeClr>
                </a:solidFill>
              </a:defRPr>
            </a:lvl7pPr>
            <a:lvl8pPr marL="3200036" indent="0">
              <a:buNone/>
              <a:defRPr sz="1400">
                <a:solidFill>
                  <a:schemeClr val="tx1">
                    <a:tint val="75000"/>
                  </a:schemeClr>
                </a:solidFill>
              </a:defRPr>
            </a:lvl8pPr>
            <a:lvl9pPr marL="3657184" indent="0">
              <a:buNone/>
              <a:defRPr sz="1400">
                <a:solidFill>
                  <a:schemeClr val="tx1">
                    <a:tint val="75000"/>
                  </a:schemeClr>
                </a:solidFill>
              </a:defRPr>
            </a:lvl9pPr>
          </a:lstStyle>
          <a:p>
            <a:pPr lvl="0"/>
            <a:r>
              <a:rPr lang="de-DE" dirty="0"/>
              <a:t>Formatvorlagen des Textmasters bearbeiten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331655" y="274639"/>
            <a:ext cx="7560841" cy="1143000"/>
          </a:xfrm>
          <a:prstGeom prst="rect">
            <a:avLst/>
          </a:prstGeom>
        </p:spPr>
        <p:txBody>
          <a:bodyPr/>
          <a:lstStyle/>
          <a:p>
            <a:r>
              <a:rPr lang="de-DE" dirty="0"/>
              <a:t>Titelmasterformat durch Klicken bearbeiten</a:t>
            </a:r>
            <a:endParaRPr lang="fr-CH" dirty="0"/>
          </a:p>
        </p:txBody>
      </p:sp>
      <p:sp>
        <p:nvSpPr>
          <p:cNvPr id="3" name="Espace réservé du contenu 2"/>
          <p:cNvSpPr>
            <a:spLocks noGrp="1"/>
          </p:cNvSpPr>
          <p:nvPr>
            <p:ph idx="1"/>
          </p:nvPr>
        </p:nvSpPr>
        <p:spPr>
          <a:xfrm>
            <a:off x="1331655" y="1604810"/>
            <a:ext cx="7560841" cy="4521367"/>
          </a:xfrm>
          <a:prstGeom prst="rect">
            <a:avLst/>
          </a:prstGeo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fr-CH" dirty="0"/>
          </a:p>
        </p:txBody>
      </p:sp>
      <p:sp>
        <p:nvSpPr>
          <p:cNvPr id="4" name="Rechteck 3"/>
          <p:cNvSpPr/>
          <p:nvPr userDrawn="1"/>
        </p:nvSpPr>
        <p:spPr>
          <a:xfrm>
            <a:off x="1259632" y="6460650"/>
            <a:ext cx="648072" cy="307777"/>
          </a:xfrm>
          <a:prstGeom prst="rect">
            <a:avLst/>
          </a:prstGeom>
        </p:spPr>
        <p:txBody>
          <a:bodyPr wrap="square">
            <a:spAutoFit/>
          </a:bodyPr>
          <a:lstStyle/>
          <a:p>
            <a:fld id="{D405FA61-E50E-4306-ADE2-AA9D227FACA2}" type="slidenum">
              <a:rPr lang="fr-CH" sz="1400" smtClean="0">
                <a:solidFill>
                  <a:schemeClr val="bg1">
                    <a:lumMod val="75000"/>
                  </a:schemeClr>
                </a:solidFill>
                <a:latin typeface="Arial" panose="020B0604020202020204" pitchFamily="34" charset="0"/>
                <a:cs typeface="Arial" panose="020B0604020202020204" pitchFamily="34" charset="0"/>
              </a:rPr>
              <a:pPr/>
              <a:t>‹Nr.›</a:t>
            </a:fld>
            <a:endParaRPr lang="de-CH" sz="1400" dirty="0">
              <a:solidFill>
                <a:schemeClr val="bg1">
                  <a:lumMod val="7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331655" y="274639"/>
            <a:ext cx="7560841" cy="1143000"/>
          </a:xfrm>
          <a:prstGeom prst="rect">
            <a:avLst/>
          </a:prstGeom>
        </p:spPr>
        <p:txBody>
          <a:bodyPr/>
          <a:lstStyle>
            <a:lvl1pPr>
              <a:defRPr>
                <a:solidFill>
                  <a:srgbClr val="669933"/>
                </a:solidFill>
              </a:defRPr>
            </a:lvl1pPr>
          </a:lstStyle>
          <a:p>
            <a:r>
              <a:rPr lang="de-DE" dirty="0"/>
              <a:t>Titelmasterformat durch Klicken bearbeiten</a:t>
            </a:r>
            <a:endParaRPr lang="fr-CH" dirty="0"/>
          </a:p>
        </p:txBody>
      </p:sp>
      <p:sp>
        <p:nvSpPr>
          <p:cNvPr id="3" name="Espace réservé du contenu 2"/>
          <p:cNvSpPr>
            <a:spLocks noGrp="1"/>
          </p:cNvSpPr>
          <p:nvPr>
            <p:ph sz="half" idx="1"/>
          </p:nvPr>
        </p:nvSpPr>
        <p:spPr>
          <a:xfrm>
            <a:off x="457213" y="1600201"/>
            <a:ext cx="4038601"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CH"/>
          </a:p>
        </p:txBody>
      </p:sp>
      <p:sp>
        <p:nvSpPr>
          <p:cNvPr id="4" name="Espace réservé du contenu 3"/>
          <p:cNvSpPr>
            <a:spLocks noGrp="1"/>
          </p:cNvSpPr>
          <p:nvPr>
            <p:ph sz="half" idx="2"/>
          </p:nvPr>
        </p:nvSpPr>
        <p:spPr>
          <a:xfrm>
            <a:off x="4648201" y="1600201"/>
            <a:ext cx="4038601"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fr-CH" dirty="0"/>
          </a:p>
        </p:txBody>
      </p:sp>
      <p:sp>
        <p:nvSpPr>
          <p:cNvPr id="11" name="Rechteck 10"/>
          <p:cNvSpPr/>
          <p:nvPr userDrawn="1"/>
        </p:nvSpPr>
        <p:spPr>
          <a:xfrm>
            <a:off x="1259632" y="6460650"/>
            <a:ext cx="648072" cy="307777"/>
          </a:xfrm>
          <a:prstGeom prst="rect">
            <a:avLst/>
          </a:prstGeom>
        </p:spPr>
        <p:txBody>
          <a:bodyPr wrap="square">
            <a:spAutoFit/>
          </a:bodyPr>
          <a:lstStyle/>
          <a:p>
            <a:fld id="{D405FA61-E50E-4306-ADE2-AA9D227FACA2}" type="slidenum">
              <a:rPr lang="fr-CH" sz="1400" smtClean="0">
                <a:solidFill>
                  <a:schemeClr val="bg1">
                    <a:lumMod val="75000"/>
                  </a:schemeClr>
                </a:solidFill>
                <a:latin typeface="Arial" panose="020B0604020202020204" pitchFamily="34" charset="0"/>
                <a:cs typeface="Arial" panose="020B0604020202020204" pitchFamily="34" charset="0"/>
              </a:rPr>
              <a:pPr/>
              <a:t>‹Nr.›</a:t>
            </a:fld>
            <a:endParaRPr lang="de-CH" sz="1400" dirty="0">
              <a:solidFill>
                <a:schemeClr val="bg1">
                  <a:lumMod val="7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324599" y="274639"/>
            <a:ext cx="7567898" cy="1143000"/>
          </a:xfrm>
          <a:prstGeom prst="rect">
            <a:avLst/>
          </a:prstGeom>
        </p:spPr>
        <p:txBody>
          <a:bodyPr/>
          <a:lstStyle>
            <a:lvl1pPr>
              <a:defRPr/>
            </a:lvl1pPr>
          </a:lstStyle>
          <a:p>
            <a:r>
              <a:rPr lang="de-DE"/>
              <a:t>Titelmasterformat durch Klicken bearbeiten</a:t>
            </a:r>
            <a:endParaRPr lang="fr-CH"/>
          </a:p>
        </p:txBody>
      </p:sp>
      <p:sp>
        <p:nvSpPr>
          <p:cNvPr id="3" name="Espace réservé du texte 2"/>
          <p:cNvSpPr>
            <a:spLocks noGrp="1"/>
          </p:cNvSpPr>
          <p:nvPr>
            <p:ph type="body" idx="1"/>
          </p:nvPr>
        </p:nvSpPr>
        <p:spPr>
          <a:xfrm>
            <a:off x="457200" y="1535113"/>
            <a:ext cx="4040188" cy="639763"/>
          </a:xfrm>
          <a:prstGeom prst="rect">
            <a:avLst/>
          </a:prstGeom>
        </p:spPr>
        <p:txBody>
          <a:bodyPr anchor="b"/>
          <a:lstStyle>
            <a:lvl1pPr marL="0" indent="0">
              <a:buNone/>
              <a:defRPr sz="2400" b="1"/>
            </a:lvl1pPr>
            <a:lvl2pPr marL="457148" indent="0">
              <a:buNone/>
              <a:defRPr sz="2000" b="1"/>
            </a:lvl2pPr>
            <a:lvl3pPr marL="914296" indent="0">
              <a:buNone/>
              <a:defRPr sz="1800" b="1"/>
            </a:lvl3pPr>
            <a:lvl4pPr marL="1371444" indent="0">
              <a:buNone/>
              <a:defRPr sz="1600" b="1"/>
            </a:lvl4pPr>
            <a:lvl5pPr marL="1828592" indent="0">
              <a:buNone/>
              <a:defRPr sz="1600" b="1"/>
            </a:lvl5pPr>
            <a:lvl6pPr marL="2285740" indent="0">
              <a:buNone/>
              <a:defRPr sz="1600" b="1"/>
            </a:lvl6pPr>
            <a:lvl7pPr marL="2742888" indent="0">
              <a:buNone/>
              <a:defRPr sz="1600" b="1"/>
            </a:lvl7pPr>
            <a:lvl8pPr marL="3200036" indent="0">
              <a:buNone/>
              <a:defRPr sz="1600" b="1"/>
            </a:lvl8pPr>
            <a:lvl9pPr marL="3657184" indent="0">
              <a:buNone/>
              <a:defRPr sz="1600" b="1"/>
            </a:lvl9pPr>
          </a:lstStyle>
          <a:p>
            <a:pPr lvl="0"/>
            <a:r>
              <a:rPr lang="de-DE"/>
              <a:t>Formatvorlagen des Textmasters bearbeiten</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CH"/>
          </a:p>
        </p:txBody>
      </p:sp>
      <p:sp>
        <p:nvSpPr>
          <p:cNvPr id="5" name="Espace réservé du texte 4"/>
          <p:cNvSpPr>
            <a:spLocks noGrp="1"/>
          </p:cNvSpPr>
          <p:nvPr>
            <p:ph type="body" sz="quarter" idx="3"/>
          </p:nvPr>
        </p:nvSpPr>
        <p:spPr>
          <a:xfrm>
            <a:off x="4645028" y="1535113"/>
            <a:ext cx="4041774" cy="639763"/>
          </a:xfrm>
          <a:prstGeom prst="rect">
            <a:avLst/>
          </a:prstGeom>
        </p:spPr>
        <p:txBody>
          <a:bodyPr anchor="b"/>
          <a:lstStyle>
            <a:lvl1pPr marL="0" indent="0">
              <a:buNone/>
              <a:defRPr sz="2400" b="1"/>
            </a:lvl1pPr>
            <a:lvl2pPr marL="457148" indent="0">
              <a:buNone/>
              <a:defRPr sz="2000" b="1"/>
            </a:lvl2pPr>
            <a:lvl3pPr marL="914296" indent="0">
              <a:buNone/>
              <a:defRPr sz="1800" b="1"/>
            </a:lvl3pPr>
            <a:lvl4pPr marL="1371444" indent="0">
              <a:buNone/>
              <a:defRPr sz="1600" b="1"/>
            </a:lvl4pPr>
            <a:lvl5pPr marL="1828592" indent="0">
              <a:buNone/>
              <a:defRPr sz="1600" b="1"/>
            </a:lvl5pPr>
            <a:lvl6pPr marL="2285740" indent="0">
              <a:buNone/>
              <a:defRPr sz="1600" b="1"/>
            </a:lvl6pPr>
            <a:lvl7pPr marL="2742888" indent="0">
              <a:buNone/>
              <a:defRPr sz="1600" b="1"/>
            </a:lvl7pPr>
            <a:lvl8pPr marL="3200036" indent="0">
              <a:buNone/>
              <a:defRPr sz="1600" b="1"/>
            </a:lvl8pPr>
            <a:lvl9pPr marL="3657184" indent="0">
              <a:buNone/>
              <a:defRPr sz="1600" b="1"/>
            </a:lvl9pPr>
          </a:lstStyle>
          <a:p>
            <a:pPr lvl="0"/>
            <a:r>
              <a:rPr lang="de-DE"/>
              <a:t>Formatvorlagen des Textmasters bearbeiten</a:t>
            </a:r>
          </a:p>
        </p:txBody>
      </p:sp>
      <p:sp>
        <p:nvSpPr>
          <p:cNvPr id="6" name="Espace réservé du contenu 5"/>
          <p:cNvSpPr>
            <a:spLocks noGrp="1"/>
          </p:cNvSpPr>
          <p:nvPr>
            <p:ph sz="quarter" idx="4"/>
          </p:nvPr>
        </p:nvSpPr>
        <p:spPr>
          <a:xfrm>
            <a:off x="4645028" y="2174875"/>
            <a:ext cx="4041774"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CH"/>
          </a:p>
        </p:txBody>
      </p:sp>
      <p:sp>
        <p:nvSpPr>
          <p:cNvPr id="13" name="Rechteck 12"/>
          <p:cNvSpPr/>
          <p:nvPr userDrawn="1"/>
        </p:nvSpPr>
        <p:spPr>
          <a:xfrm>
            <a:off x="1259632" y="6460650"/>
            <a:ext cx="648072" cy="307777"/>
          </a:xfrm>
          <a:prstGeom prst="rect">
            <a:avLst/>
          </a:prstGeom>
        </p:spPr>
        <p:txBody>
          <a:bodyPr wrap="square">
            <a:spAutoFit/>
          </a:bodyPr>
          <a:lstStyle/>
          <a:p>
            <a:fld id="{D405FA61-E50E-4306-ADE2-AA9D227FACA2}" type="slidenum">
              <a:rPr lang="fr-CH" sz="1400" smtClean="0">
                <a:solidFill>
                  <a:schemeClr val="bg1">
                    <a:lumMod val="75000"/>
                  </a:schemeClr>
                </a:solidFill>
                <a:latin typeface="Arial" panose="020B0604020202020204" pitchFamily="34" charset="0"/>
                <a:cs typeface="Arial" panose="020B0604020202020204" pitchFamily="34" charset="0"/>
              </a:rPr>
              <a:pPr/>
              <a:t>‹Nr.›</a:t>
            </a:fld>
            <a:endParaRPr lang="de-CH" sz="1400" dirty="0">
              <a:solidFill>
                <a:schemeClr val="bg1">
                  <a:lumMod val="7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331655" y="274639"/>
            <a:ext cx="7560841" cy="1143000"/>
          </a:xfrm>
          <a:prstGeom prst="rect">
            <a:avLst/>
          </a:prstGeom>
        </p:spPr>
        <p:txBody>
          <a:bodyPr/>
          <a:lstStyle/>
          <a:p>
            <a:r>
              <a:rPr lang="de-DE"/>
              <a:t>Titelmasterformat durch Klicken bearbeiten</a:t>
            </a:r>
            <a:endParaRPr lang="fr-CH"/>
          </a:p>
        </p:txBody>
      </p:sp>
      <p:sp>
        <p:nvSpPr>
          <p:cNvPr id="9" name="Rechteck 8"/>
          <p:cNvSpPr/>
          <p:nvPr userDrawn="1"/>
        </p:nvSpPr>
        <p:spPr>
          <a:xfrm>
            <a:off x="1259632" y="6460650"/>
            <a:ext cx="648072" cy="307777"/>
          </a:xfrm>
          <a:prstGeom prst="rect">
            <a:avLst/>
          </a:prstGeom>
        </p:spPr>
        <p:txBody>
          <a:bodyPr wrap="square">
            <a:spAutoFit/>
          </a:bodyPr>
          <a:lstStyle/>
          <a:p>
            <a:fld id="{D405FA61-E50E-4306-ADE2-AA9D227FACA2}" type="slidenum">
              <a:rPr lang="fr-CH" sz="1400" smtClean="0">
                <a:solidFill>
                  <a:schemeClr val="bg1">
                    <a:lumMod val="75000"/>
                  </a:schemeClr>
                </a:solidFill>
                <a:latin typeface="Arial" panose="020B0604020202020204" pitchFamily="34" charset="0"/>
                <a:cs typeface="Arial" panose="020B0604020202020204" pitchFamily="34" charset="0"/>
              </a:rPr>
              <a:pPr/>
              <a:t>‹Nr.›</a:t>
            </a:fld>
            <a:endParaRPr lang="de-CH" sz="1400" dirty="0">
              <a:solidFill>
                <a:schemeClr val="bg1">
                  <a:lumMod val="7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Rechteck 4"/>
          <p:cNvSpPr/>
          <p:nvPr userDrawn="1"/>
        </p:nvSpPr>
        <p:spPr>
          <a:xfrm>
            <a:off x="1259632" y="6460650"/>
            <a:ext cx="648072" cy="307777"/>
          </a:xfrm>
          <a:prstGeom prst="rect">
            <a:avLst/>
          </a:prstGeom>
        </p:spPr>
        <p:txBody>
          <a:bodyPr wrap="square">
            <a:spAutoFit/>
          </a:bodyPr>
          <a:lstStyle/>
          <a:p>
            <a:fld id="{D405FA61-E50E-4306-ADE2-AA9D227FACA2}" type="slidenum">
              <a:rPr lang="fr-CH" sz="1400" smtClean="0">
                <a:solidFill>
                  <a:schemeClr val="bg1">
                    <a:lumMod val="75000"/>
                  </a:schemeClr>
                </a:solidFill>
                <a:latin typeface="Arial" panose="020B0604020202020204" pitchFamily="34" charset="0"/>
                <a:cs typeface="Arial" panose="020B0604020202020204" pitchFamily="34" charset="0"/>
              </a:rPr>
              <a:pPr/>
              <a:t>‹Nr.›</a:t>
            </a:fld>
            <a:endParaRPr lang="de-CH" sz="1400" dirty="0">
              <a:solidFill>
                <a:schemeClr val="bg1">
                  <a:lumMod val="7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17" y="273049"/>
            <a:ext cx="3008313" cy="1162051"/>
          </a:xfrm>
          <a:prstGeom prst="rect">
            <a:avLst/>
          </a:prstGeom>
        </p:spPr>
        <p:txBody>
          <a:bodyPr anchor="b"/>
          <a:lstStyle>
            <a:lvl1pPr algn="l">
              <a:defRPr sz="2000" b="1"/>
            </a:lvl1pPr>
          </a:lstStyle>
          <a:p>
            <a:r>
              <a:rPr lang="de-DE"/>
              <a:t>Titelmasterformat durch Klicken bearbeiten</a:t>
            </a:r>
            <a:endParaRPr lang="fr-CH"/>
          </a:p>
        </p:txBody>
      </p:sp>
      <p:sp>
        <p:nvSpPr>
          <p:cNvPr id="3" name="Espace réservé du contenu 2"/>
          <p:cNvSpPr>
            <a:spLocks noGrp="1"/>
          </p:cNvSpPr>
          <p:nvPr>
            <p:ph idx="1"/>
          </p:nvPr>
        </p:nvSpPr>
        <p:spPr>
          <a:xfrm>
            <a:off x="3575067" y="273064"/>
            <a:ext cx="5111749"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fr-CH"/>
          </a:p>
        </p:txBody>
      </p:sp>
      <p:sp>
        <p:nvSpPr>
          <p:cNvPr id="4" name="Espace réservé du texte 3"/>
          <p:cNvSpPr>
            <a:spLocks noGrp="1"/>
          </p:cNvSpPr>
          <p:nvPr>
            <p:ph type="body" sz="half" idx="2"/>
          </p:nvPr>
        </p:nvSpPr>
        <p:spPr>
          <a:xfrm>
            <a:off x="457217" y="1435104"/>
            <a:ext cx="3008313" cy="4691063"/>
          </a:xfrm>
          <a:prstGeom prst="rect">
            <a:avLst/>
          </a:prstGeom>
        </p:spPr>
        <p:txBody>
          <a:bodyPr/>
          <a:lstStyle>
            <a:lvl1pPr marL="0" indent="0">
              <a:buNone/>
              <a:defRPr sz="1400"/>
            </a:lvl1pPr>
            <a:lvl2pPr marL="457148" indent="0">
              <a:buNone/>
              <a:defRPr sz="1200"/>
            </a:lvl2pPr>
            <a:lvl3pPr marL="914296" indent="0">
              <a:buNone/>
              <a:defRPr sz="1000"/>
            </a:lvl3pPr>
            <a:lvl4pPr marL="1371444" indent="0">
              <a:buNone/>
              <a:defRPr sz="900"/>
            </a:lvl4pPr>
            <a:lvl5pPr marL="1828592" indent="0">
              <a:buNone/>
              <a:defRPr sz="900"/>
            </a:lvl5pPr>
            <a:lvl6pPr marL="2285740" indent="0">
              <a:buNone/>
              <a:defRPr sz="900"/>
            </a:lvl6pPr>
            <a:lvl7pPr marL="2742888" indent="0">
              <a:buNone/>
              <a:defRPr sz="900"/>
            </a:lvl7pPr>
            <a:lvl8pPr marL="3200036" indent="0">
              <a:buNone/>
              <a:defRPr sz="900"/>
            </a:lvl8pPr>
            <a:lvl9pPr marL="3657184" indent="0">
              <a:buNone/>
              <a:defRPr sz="900"/>
            </a:lvl9pPr>
          </a:lstStyle>
          <a:p>
            <a:pPr lvl="0"/>
            <a:r>
              <a:rPr lang="de-DE"/>
              <a:t>Formatvorlagen des Textmasters bearbeiten</a:t>
            </a:r>
          </a:p>
        </p:txBody>
      </p:sp>
      <p:sp>
        <p:nvSpPr>
          <p:cNvPr id="8" name="Espace réservé de la date 3"/>
          <p:cNvSpPr>
            <a:spLocks noGrp="1"/>
          </p:cNvSpPr>
          <p:nvPr>
            <p:ph type="dt" sz="half" idx="10"/>
          </p:nvPr>
        </p:nvSpPr>
        <p:spPr>
          <a:xfrm>
            <a:off x="1331642" y="6501344"/>
            <a:ext cx="1187152" cy="220133"/>
          </a:xfrm>
          <a:prstGeom prst="rect">
            <a:avLst/>
          </a:prstGeom>
        </p:spPr>
        <p:txBody>
          <a:bodyPr/>
          <a:lstStyle>
            <a:lvl1pPr>
              <a:defRPr sz="1400">
                <a:latin typeface="Arial" panose="020B0604020202020204" pitchFamily="34" charset="0"/>
                <a:cs typeface="Arial" panose="020B0604020202020204" pitchFamily="34" charset="0"/>
              </a:defRPr>
            </a:lvl1pPr>
          </a:lstStyle>
          <a:p>
            <a:r>
              <a:rPr lang="fr-FR" dirty="0"/>
              <a:t>13.11.2012</a:t>
            </a:r>
            <a:endParaRPr lang="fr-CH" dirty="0"/>
          </a:p>
        </p:txBody>
      </p:sp>
      <p:sp>
        <p:nvSpPr>
          <p:cNvPr id="9" name="Espace réservé du pied de page 4"/>
          <p:cNvSpPr>
            <a:spLocks noGrp="1"/>
          </p:cNvSpPr>
          <p:nvPr>
            <p:ph type="ftr" sz="quarter" idx="11"/>
          </p:nvPr>
        </p:nvSpPr>
        <p:spPr>
          <a:xfrm>
            <a:off x="3131840" y="6501344"/>
            <a:ext cx="5400615" cy="220133"/>
          </a:xfrm>
          <a:prstGeom prst="rect">
            <a:avLst/>
          </a:prstGeom>
        </p:spPr>
        <p:txBody>
          <a:bodyPr/>
          <a:lstStyle>
            <a:lvl1pPr>
              <a:defRPr sz="1400">
                <a:latin typeface="Arial" panose="020B0604020202020204" pitchFamily="34" charset="0"/>
                <a:cs typeface="Arial" panose="020B0604020202020204" pitchFamily="34" charset="0"/>
              </a:defRPr>
            </a:lvl1pPr>
          </a:lstStyle>
          <a:p>
            <a:endParaRPr lang="fr-CH" dirty="0"/>
          </a:p>
        </p:txBody>
      </p:sp>
      <p:sp>
        <p:nvSpPr>
          <p:cNvPr id="10" name="Espace réservé du numéro de diapositive 5"/>
          <p:cNvSpPr>
            <a:spLocks noGrp="1"/>
          </p:cNvSpPr>
          <p:nvPr>
            <p:ph type="sldNum" sz="quarter" idx="12"/>
          </p:nvPr>
        </p:nvSpPr>
        <p:spPr>
          <a:xfrm>
            <a:off x="6625225" y="6501344"/>
            <a:ext cx="2267273" cy="220133"/>
          </a:xfrm>
          <a:prstGeom prst="rect">
            <a:avLst/>
          </a:prstGeom>
        </p:spPr>
        <p:txBody>
          <a:bodyPr/>
          <a:lstStyle>
            <a:lvl1pPr algn="r">
              <a:defRPr sz="1400">
                <a:latin typeface="Arial" panose="020B0604020202020204" pitchFamily="34" charset="0"/>
                <a:cs typeface="Arial" panose="020B0604020202020204" pitchFamily="34" charset="0"/>
              </a:defRPr>
            </a:lvl1pPr>
          </a:lstStyle>
          <a:p>
            <a:fld id="{D405FA61-E50E-4306-ADE2-AA9D227FACA2}" type="slidenum">
              <a:rPr lang="fr-CH" smtClean="0"/>
              <a:pPr/>
              <a:t>‹Nr.›</a:t>
            </a:fld>
            <a:endParaRPr lang="fr-CH"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9"/>
          </a:xfrm>
          <a:prstGeom prst="rect">
            <a:avLst/>
          </a:prstGeom>
        </p:spPr>
        <p:txBody>
          <a:bodyPr anchor="b"/>
          <a:lstStyle>
            <a:lvl1pPr algn="l">
              <a:defRPr sz="2000" b="1"/>
            </a:lvl1pPr>
          </a:lstStyle>
          <a:p>
            <a:r>
              <a:rPr lang="de-DE"/>
              <a:t>Titelmasterformat durch Klicken bearbeiten</a:t>
            </a:r>
            <a:endParaRPr lang="fr-CH"/>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148" indent="0">
              <a:buNone/>
              <a:defRPr sz="2800"/>
            </a:lvl2pPr>
            <a:lvl3pPr marL="914296" indent="0">
              <a:buNone/>
              <a:defRPr sz="2400"/>
            </a:lvl3pPr>
            <a:lvl4pPr marL="1371444" indent="0">
              <a:buNone/>
              <a:defRPr sz="2000"/>
            </a:lvl4pPr>
            <a:lvl5pPr marL="1828592" indent="0">
              <a:buNone/>
              <a:defRPr sz="2000"/>
            </a:lvl5pPr>
            <a:lvl6pPr marL="2285740" indent="0">
              <a:buNone/>
              <a:defRPr sz="2000"/>
            </a:lvl6pPr>
            <a:lvl7pPr marL="2742888" indent="0">
              <a:buNone/>
              <a:defRPr sz="2000"/>
            </a:lvl7pPr>
            <a:lvl8pPr marL="3200036" indent="0">
              <a:buNone/>
              <a:defRPr sz="2000"/>
            </a:lvl8pPr>
            <a:lvl9pPr marL="3657184" indent="0">
              <a:buNone/>
              <a:defRPr sz="2000"/>
            </a:lvl9pPr>
          </a:lstStyle>
          <a:p>
            <a:r>
              <a:rPr lang="de-DE"/>
              <a:t>Bild durch Klicken auf Symbol hinzufügen</a:t>
            </a:r>
            <a:endParaRPr lang="fr-CH"/>
          </a:p>
        </p:txBody>
      </p:sp>
      <p:sp>
        <p:nvSpPr>
          <p:cNvPr id="4" name="Espace réservé du texte 3"/>
          <p:cNvSpPr>
            <a:spLocks noGrp="1"/>
          </p:cNvSpPr>
          <p:nvPr>
            <p:ph type="body" sz="half" idx="2"/>
          </p:nvPr>
        </p:nvSpPr>
        <p:spPr>
          <a:xfrm>
            <a:off x="1792288" y="5367350"/>
            <a:ext cx="5486400" cy="804863"/>
          </a:xfrm>
          <a:prstGeom prst="rect">
            <a:avLst/>
          </a:prstGeom>
        </p:spPr>
        <p:txBody>
          <a:bodyPr/>
          <a:lstStyle>
            <a:lvl1pPr marL="0" indent="0">
              <a:buNone/>
              <a:defRPr sz="1400"/>
            </a:lvl1pPr>
            <a:lvl2pPr marL="457148" indent="0">
              <a:buNone/>
              <a:defRPr sz="1200"/>
            </a:lvl2pPr>
            <a:lvl3pPr marL="914296" indent="0">
              <a:buNone/>
              <a:defRPr sz="1000"/>
            </a:lvl3pPr>
            <a:lvl4pPr marL="1371444" indent="0">
              <a:buNone/>
              <a:defRPr sz="900"/>
            </a:lvl4pPr>
            <a:lvl5pPr marL="1828592" indent="0">
              <a:buNone/>
              <a:defRPr sz="900"/>
            </a:lvl5pPr>
            <a:lvl6pPr marL="2285740" indent="0">
              <a:buNone/>
              <a:defRPr sz="900"/>
            </a:lvl6pPr>
            <a:lvl7pPr marL="2742888" indent="0">
              <a:buNone/>
              <a:defRPr sz="900"/>
            </a:lvl7pPr>
            <a:lvl8pPr marL="3200036" indent="0">
              <a:buNone/>
              <a:defRPr sz="900"/>
            </a:lvl8pPr>
            <a:lvl9pPr marL="3657184" indent="0">
              <a:buNone/>
              <a:defRPr sz="900"/>
            </a:lvl9pPr>
          </a:lstStyle>
          <a:p>
            <a:pPr lvl="0"/>
            <a:r>
              <a:rPr lang="de-DE"/>
              <a:t>Formatvorlagen des Textmasters bearbeiten</a:t>
            </a:r>
          </a:p>
        </p:txBody>
      </p:sp>
      <p:sp>
        <p:nvSpPr>
          <p:cNvPr id="8" name="Rechteck 7"/>
          <p:cNvSpPr/>
          <p:nvPr userDrawn="1"/>
        </p:nvSpPr>
        <p:spPr>
          <a:xfrm>
            <a:off x="1259632" y="6460650"/>
            <a:ext cx="648072" cy="307777"/>
          </a:xfrm>
          <a:prstGeom prst="rect">
            <a:avLst/>
          </a:prstGeom>
        </p:spPr>
        <p:txBody>
          <a:bodyPr wrap="square">
            <a:spAutoFit/>
          </a:bodyPr>
          <a:lstStyle/>
          <a:p>
            <a:fld id="{D405FA61-E50E-4306-ADE2-AA9D227FACA2}" type="slidenum">
              <a:rPr lang="fr-CH" sz="1400" smtClean="0">
                <a:solidFill>
                  <a:schemeClr val="bg1">
                    <a:lumMod val="75000"/>
                  </a:schemeClr>
                </a:solidFill>
                <a:latin typeface="Arial" panose="020B0604020202020204" pitchFamily="34" charset="0"/>
                <a:cs typeface="Arial" panose="020B0604020202020204" pitchFamily="34" charset="0"/>
              </a:rPr>
              <a:pPr/>
              <a:t>‹Nr.›</a:t>
            </a:fld>
            <a:endParaRPr lang="de-CH" sz="1400" dirty="0">
              <a:solidFill>
                <a:schemeClr val="bg1">
                  <a:lumMod val="75000"/>
                </a:schemeClr>
              </a:solidFill>
              <a:latin typeface="Arial" panose="020B0604020202020204" pitchFamily="34" charset="0"/>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9" name="Rechteck 38"/>
          <p:cNvSpPr/>
          <p:nvPr userDrawn="1"/>
        </p:nvSpPr>
        <p:spPr>
          <a:xfrm>
            <a:off x="1259654" y="6463273"/>
            <a:ext cx="7704841" cy="307777"/>
          </a:xfrm>
          <a:prstGeom prst="rect">
            <a:avLst/>
          </a:prstGeom>
        </p:spPr>
        <p:txBody>
          <a:bodyPr wrap="square">
            <a:spAutoFit/>
          </a:bodyPr>
          <a:lstStyle/>
          <a:p>
            <a:pPr algn="r"/>
            <a:r>
              <a:rPr lang="fr-CH" sz="1400" kern="1200" dirty="0">
                <a:solidFill>
                  <a:srgbClr val="669933"/>
                </a:solidFill>
                <a:effectLst/>
                <a:latin typeface="Arial" panose="020B0604020202020204" pitchFamily="34" charset="0"/>
                <a:ea typeface="Calibri" panose="020F0502020204030204" pitchFamily="34" charset="0"/>
                <a:cs typeface="+mn-cs"/>
              </a:rPr>
              <a:t>Fachkonferenz Umweltbildung -</a:t>
            </a:r>
            <a:r>
              <a:rPr lang="fr-CH" sz="1400" kern="1200" baseline="0" dirty="0">
                <a:solidFill>
                  <a:srgbClr val="669933"/>
                </a:solidFill>
                <a:effectLst/>
                <a:latin typeface="Arial" panose="020B0604020202020204" pitchFamily="34" charset="0"/>
                <a:ea typeface="Calibri" panose="020F0502020204030204" pitchFamily="34" charset="0"/>
                <a:cs typeface="+mn-cs"/>
              </a:rPr>
              <a:t> </a:t>
            </a:r>
            <a:r>
              <a:rPr lang="fr-CH" sz="1400" i="0" dirty="0">
                <a:solidFill>
                  <a:srgbClr val="669933"/>
                </a:solidFill>
                <a:effectLst/>
                <a:latin typeface="Arial" panose="020B0604020202020204" pitchFamily="34" charset="0"/>
                <a:ea typeface="Calibri" panose="020F0502020204030204" pitchFamily="34" charset="0"/>
              </a:rPr>
              <a:t>Conférence Suisse de l’EE</a:t>
            </a:r>
            <a:endParaRPr lang="fr-CH" sz="1400" dirty="0"/>
          </a:p>
        </p:txBody>
      </p:sp>
      <p:sp>
        <p:nvSpPr>
          <p:cNvPr id="2" name="Titelplatzhalter 1"/>
          <p:cNvSpPr>
            <a:spLocks noGrp="1"/>
          </p:cNvSpPr>
          <p:nvPr>
            <p:ph type="title"/>
          </p:nvPr>
        </p:nvSpPr>
        <p:spPr>
          <a:xfrm>
            <a:off x="1259654" y="365125"/>
            <a:ext cx="7631986" cy="1325563"/>
          </a:xfrm>
          <a:prstGeom prst="rect">
            <a:avLst/>
          </a:prstGeom>
        </p:spPr>
        <p:txBody>
          <a:bodyPr vert="horz" lIns="91440" tIns="45720" rIns="91440" bIns="45720" rtlCol="0" anchor="ctr">
            <a:normAutofit/>
          </a:bodyPr>
          <a:lstStyle/>
          <a:p>
            <a:r>
              <a:rPr lang="de-DE" dirty="0"/>
              <a:t>Titelmasterformat durch Klicken bearbeiten</a:t>
            </a:r>
            <a:endParaRPr lang="de-CH" dirty="0"/>
          </a:p>
        </p:txBody>
      </p:sp>
      <p:sp>
        <p:nvSpPr>
          <p:cNvPr id="3" name="Textplatzhalter 2"/>
          <p:cNvSpPr>
            <a:spLocks noGrp="1"/>
          </p:cNvSpPr>
          <p:nvPr>
            <p:ph type="body" idx="1"/>
          </p:nvPr>
        </p:nvSpPr>
        <p:spPr>
          <a:xfrm>
            <a:off x="1259654" y="1824300"/>
            <a:ext cx="7631986" cy="4352663"/>
          </a:xfrm>
          <a:prstGeom prst="rect">
            <a:avLst/>
          </a:prstGeom>
        </p:spPr>
        <p:txBody>
          <a:bodyPr vert="horz" lIns="91440" tIns="45720" rIns="9144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grpSp>
        <p:nvGrpSpPr>
          <p:cNvPr id="6" name="Gruppieren 5"/>
          <p:cNvGrpSpPr/>
          <p:nvPr userDrawn="1"/>
        </p:nvGrpSpPr>
        <p:grpSpPr>
          <a:xfrm>
            <a:off x="1331640" y="6319724"/>
            <a:ext cx="7560840" cy="133612"/>
            <a:chOff x="1331640" y="6093296"/>
            <a:chExt cx="7560840" cy="133612"/>
          </a:xfrm>
        </p:grpSpPr>
        <p:pic>
          <p:nvPicPr>
            <p:cNvPr id="42" name="Grafik 41"/>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331640" y="6093296"/>
              <a:ext cx="7560000" cy="133612"/>
            </a:xfrm>
            <a:prstGeom prst="rect">
              <a:avLst/>
            </a:prstGeom>
          </p:spPr>
        </p:pic>
        <p:sp>
          <p:nvSpPr>
            <p:cNvPr id="41" name="Rechteck 40"/>
            <p:cNvSpPr/>
            <p:nvPr userDrawn="1"/>
          </p:nvSpPr>
          <p:spPr>
            <a:xfrm>
              <a:off x="4104480" y="6093502"/>
              <a:ext cx="4788000" cy="133406"/>
            </a:xfrm>
            <a:prstGeom prst="rect">
              <a:avLst/>
            </a:prstGeom>
            <a:solidFill>
              <a:schemeClr val="accent6"/>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de-CH"/>
            </a:p>
          </p:txBody>
        </p:sp>
      </p:grpSp>
    </p:spTree>
  </p:cSld>
  <p:clrMap bg1="lt1" tx1="dk1" bg2="lt2" tx2="dk2" accent1="accent1" accent2="accent2" accent3="accent3" accent4="accent4" accent5="accent5" accent6="accent6" hlink="hlink" folHlink="folHlink"/>
  <p:sldLayoutIdLst>
    <p:sldLayoutId id="2147483651" r:id="rId1"/>
    <p:sldLayoutId id="2147483650" r:id="rId2"/>
    <p:sldLayoutId id="2147483652" r:id="rId3"/>
    <p:sldLayoutId id="2147483653" r:id="rId4"/>
    <p:sldLayoutId id="2147483654" r:id="rId5"/>
    <p:sldLayoutId id="2147483655" r:id="rId6"/>
    <p:sldLayoutId id="2147483656" r:id="rId7"/>
    <p:sldLayoutId id="2147483657" r:id="rId8"/>
  </p:sldLayoutIdLst>
  <p:hf hdr="0"/>
  <p:txStyles>
    <p:titleStyle>
      <a:lvl1pPr algn="l" defTabSz="914296" rtl="0" eaLnBrk="1" latinLnBrk="0" hangingPunct="1">
        <a:spcBef>
          <a:spcPct val="0"/>
        </a:spcBef>
        <a:buNone/>
        <a:defRPr sz="3600" b="0" kern="1200">
          <a:solidFill>
            <a:schemeClr val="tx1"/>
          </a:solidFill>
          <a:latin typeface="Arial" pitchFamily="34" charset="0"/>
          <a:ea typeface="+mj-ea"/>
          <a:cs typeface="Arial" pitchFamily="34" charset="0"/>
        </a:defRPr>
      </a:lvl1pPr>
    </p:titleStyle>
    <p:body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296" rtl="0" eaLnBrk="1" latinLnBrk="0" hangingPunct="1">
        <a:defRPr sz="1800" kern="1200">
          <a:solidFill>
            <a:schemeClr val="tx1"/>
          </a:solidFill>
          <a:latin typeface="+mn-lt"/>
          <a:ea typeface="+mn-ea"/>
          <a:cs typeface="+mn-cs"/>
        </a:defRPr>
      </a:lvl1pPr>
      <a:lvl2pPr marL="457148" algn="l" defTabSz="914296" rtl="0" eaLnBrk="1" latinLnBrk="0" hangingPunct="1">
        <a:defRPr sz="1800" kern="1200">
          <a:solidFill>
            <a:schemeClr val="tx1"/>
          </a:solidFill>
          <a:latin typeface="+mn-lt"/>
          <a:ea typeface="+mn-ea"/>
          <a:cs typeface="+mn-cs"/>
        </a:defRPr>
      </a:lvl2pPr>
      <a:lvl3pPr marL="914296" algn="l" defTabSz="914296" rtl="0" eaLnBrk="1" latinLnBrk="0" hangingPunct="1">
        <a:defRPr sz="1800" kern="1200">
          <a:solidFill>
            <a:schemeClr val="tx1"/>
          </a:solidFill>
          <a:latin typeface="+mn-lt"/>
          <a:ea typeface="+mn-ea"/>
          <a:cs typeface="+mn-cs"/>
        </a:defRPr>
      </a:lvl3pPr>
      <a:lvl4pPr marL="1371444" algn="l" defTabSz="914296" rtl="0" eaLnBrk="1" latinLnBrk="0" hangingPunct="1">
        <a:defRPr sz="1800" kern="1200">
          <a:solidFill>
            <a:schemeClr val="tx1"/>
          </a:solidFill>
          <a:latin typeface="+mn-lt"/>
          <a:ea typeface="+mn-ea"/>
          <a:cs typeface="+mn-cs"/>
        </a:defRPr>
      </a:lvl4pPr>
      <a:lvl5pPr marL="1828592" algn="l" defTabSz="914296" rtl="0" eaLnBrk="1" latinLnBrk="0" hangingPunct="1">
        <a:defRPr sz="1800" kern="1200">
          <a:solidFill>
            <a:schemeClr val="tx1"/>
          </a:solidFill>
          <a:latin typeface="+mn-lt"/>
          <a:ea typeface="+mn-ea"/>
          <a:cs typeface="+mn-cs"/>
        </a:defRPr>
      </a:lvl5pPr>
      <a:lvl6pPr marL="2285740" algn="l" defTabSz="914296" rtl="0" eaLnBrk="1" latinLnBrk="0" hangingPunct="1">
        <a:defRPr sz="1800" kern="1200">
          <a:solidFill>
            <a:schemeClr val="tx1"/>
          </a:solidFill>
          <a:latin typeface="+mn-lt"/>
          <a:ea typeface="+mn-ea"/>
          <a:cs typeface="+mn-cs"/>
        </a:defRPr>
      </a:lvl6pPr>
      <a:lvl7pPr marL="2742888" algn="l" defTabSz="914296" rtl="0" eaLnBrk="1" latinLnBrk="0" hangingPunct="1">
        <a:defRPr sz="1800" kern="1200">
          <a:solidFill>
            <a:schemeClr val="tx1"/>
          </a:solidFill>
          <a:latin typeface="+mn-lt"/>
          <a:ea typeface="+mn-ea"/>
          <a:cs typeface="+mn-cs"/>
        </a:defRPr>
      </a:lvl7pPr>
      <a:lvl8pPr marL="3200036" algn="l" defTabSz="914296" rtl="0" eaLnBrk="1" latinLnBrk="0" hangingPunct="1">
        <a:defRPr sz="1800" kern="1200">
          <a:solidFill>
            <a:schemeClr val="tx1"/>
          </a:solidFill>
          <a:latin typeface="+mn-lt"/>
          <a:ea typeface="+mn-ea"/>
          <a:cs typeface="+mn-cs"/>
        </a:defRPr>
      </a:lvl8pPr>
      <a:lvl9pPr marL="3657184" algn="l" defTabSz="91429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christoph.frommherz@education21.ch"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mailto:christoph.frommherz@education21.ch"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hristoph.frommherz@education21.ch"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CH" dirty="0"/>
              <a:t>Rückblick /Ausblick FUB</a:t>
            </a:r>
            <a:br>
              <a:rPr lang="de-CH" dirty="0"/>
            </a:br>
            <a:r>
              <a:rPr lang="de-CH" dirty="0" err="1"/>
              <a:t>Nouvelles</a:t>
            </a:r>
            <a:r>
              <a:rPr lang="de-CH" dirty="0"/>
              <a:t> de la CEE</a:t>
            </a:r>
          </a:p>
        </p:txBody>
      </p:sp>
      <p:sp>
        <p:nvSpPr>
          <p:cNvPr id="5" name="Textplatzhalter 4"/>
          <p:cNvSpPr>
            <a:spLocks noGrp="1"/>
          </p:cNvSpPr>
          <p:nvPr>
            <p:ph type="body" idx="1"/>
          </p:nvPr>
        </p:nvSpPr>
        <p:spPr>
          <a:xfrm>
            <a:off x="1259632" y="3933056"/>
            <a:ext cx="7772400" cy="1008112"/>
          </a:xfrm>
        </p:spPr>
        <p:txBody>
          <a:bodyPr>
            <a:normAutofit/>
          </a:bodyPr>
          <a:lstStyle/>
          <a:p>
            <a:pPr algn="l"/>
            <a:r>
              <a:rPr lang="de-CH" dirty="0"/>
              <a:t>Steuergruppe FUB – </a:t>
            </a:r>
            <a:r>
              <a:rPr lang="de-CH" dirty="0" err="1"/>
              <a:t>Groupe</a:t>
            </a:r>
            <a:r>
              <a:rPr lang="de-CH" dirty="0"/>
              <a:t> de </a:t>
            </a:r>
            <a:r>
              <a:rPr lang="de-CH" dirty="0" err="1"/>
              <a:t>pilotage</a:t>
            </a:r>
            <a:r>
              <a:rPr lang="de-CH" dirty="0"/>
              <a:t> CEE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1184600" y="404664"/>
            <a:ext cx="7560841" cy="789731"/>
          </a:xfrm>
        </p:spPr>
        <p:txBody>
          <a:bodyPr>
            <a:normAutofit/>
          </a:bodyPr>
          <a:lstStyle/>
          <a:p>
            <a:r>
              <a:rPr lang="de-CH" dirty="0">
                <a:latin typeface="Arial"/>
                <a:cs typeface="Arial"/>
              </a:rPr>
              <a:t>Antrag Mindeststandards</a:t>
            </a:r>
            <a:endParaRPr lang="de-CH" i="1" dirty="0">
              <a:latin typeface="Arial"/>
              <a:cs typeface="Arial"/>
            </a:endParaRPr>
          </a:p>
        </p:txBody>
      </p:sp>
      <p:sp>
        <p:nvSpPr>
          <p:cNvPr id="8" name="Inhaltsplatzhalter 7"/>
          <p:cNvSpPr>
            <a:spLocks noGrp="1"/>
          </p:cNvSpPr>
          <p:nvPr>
            <p:ph sz="half" idx="1"/>
          </p:nvPr>
        </p:nvSpPr>
        <p:spPr>
          <a:xfrm>
            <a:off x="1187282" y="1550021"/>
            <a:ext cx="7922448" cy="4525963"/>
          </a:xfrm>
        </p:spPr>
        <p:txBody>
          <a:bodyPr vert="horz" lIns="91440" tIns="45720" rIns="91440" bIns="45720" rtlCol="0" anchor="t">
            <a:normAutofit fontScale="85000" lnSpcReduction="20000"/>
          </a:bodyPr>
          <a:lstStyle/>
          <a:p>
            <a:pPr marL="0" indent="0" algn="l">
              <a:tabLst>
                <a:tab pos="3494088" algn="l"/>
              </a:tabLst>
            </a:pPr>
            <a:r>
              <a:rPr lang="de-CH" sz="1900" b="1" dirty="0">
                <a:latin typeface="Arial"/>
                <a:cs typeface="Arial"/>
              </a:rPr>
              <a:t>Ergänzung Mitgliedschaftserklärung:</a:t>
            </a:r>
            <a:endParaRPr lang="de-DE" sz="1900" b="1" dirty="0"/>
          </a:p>
          <a:p>
            <a:pPr marL="0" indent="0" algn="l">
              <a:tabLst>
                <a:tab pos="3494088" algn="l"/>
              </a:tabLst>
            </a:pPr>
            <a:r>
              <a:rPr lang="de-CH" sz="1600" dirty="0">
                <a:latin typeface="Arial"/>
                <a:cs typeface="Arial"/>
              </a:rPr>
              <a:t>«Wir haben Kenntnis genommen vom Positionspapier und den Minimalstandards und versuchen diese Empfehlungen bei der Entwicklung von Angeboten zu berücksichtigen.» </a:t>
            </a:r>
            <a:endParaRPr lang="de-CH" dirty="0">
              <a:latin typeface="Arial"/>
              <a:cs typeface="Arial"/>
            </a:endParaRPr>
          </a:p>
          <a:p>
            <a:pPr marL="0" indent="0" algn="l">
              <a:tabLst>
                <a:tab pos="3494088" algn="l"/>
              </a:tabLst>
            </a:pPr>
            <a:endParaRPr lang="de-CH" sz="1600" dirty="0"/>
          </a:p>
          <a:p>
            <a:pPr marL="0" indent="0" algn="l">
              <a:tabLst>
                <a:tab pos="3494088" algn="l"/>
              </a:tabLst>
            </a:pPr>
            <a:r>
              <a:rPr lang="de-CH" sz="1900" b="1" dirty="0">
                <a:latin typeface="Arial"/>
                <a:cs typeface="Arial"/>
              </a:rPr>
              <a:t>Ergänzung des Positionspapiers:</a:t>
            </a:r>
            <a:endParaRPr lang="de-CH" sz="1900" b="1" dirty="0"/>
          </a:p>
          <a:p>
            <a:pPr marL="342265" indent="-342265" algn="l">
              <a:lnSpc>
                <a:spcPct val="70000"/>
              </a:lnSpc>
              <a:tabLst>
                <a:tab pos="3494088" algn="l"/>
              </a:tabLst>
            </a:pPr>
            <a:endParaRPr lang="de-CH" sz="1600" b="1" dirty="0">
              <a:latin typeface="Arial"/>
              <a:cs typeface="Arial"/>
            </a:endParaRPr>
          </a:p>
          <a:p>
            <a:pPr marL="342265" indent="-342265" algn="l">
              <a:tabLst>
                <a:tab pos="3494088" algn="l"/>
              </a:tabLst>
            </a:pPr>
            <a:r>
              <a:rPr lang="de-CH" sz="1600" b="1" dirty="0">
                <a:latin typeface="Arial"/>
                <a:cs typeface="Arial"/>
              </a:rPr>
              <a:t>Erreichen der Wirkungsziele</a:t>
            </a:r>
            <a:r>
              <a:rPr lang="de-CH" sz="1600" dirty="0">
                <a:latin typeface="Arial"/>
                <a:cs typeface="Arial"/>
              </a:rPr>
              <a:t> </a:t>
            </a:r>
            <a:endParaRPr lang="de-CH" dirty="0"/>
          </a:p>
          <a:p>
            <a:pPr marL="0" indent="0" algn="l">
              <a:tabLst>
                <a:tab pos="3494088" algn="l"/>
              </a:tabLst>
            </a:pPr>
            <a:r>
              <a:rPr lang="de-CH" sz="1600" dirty="0">
                <a:latin typeface="Arial"/>
                <a:cs typeface="Arial"/>
              </a:rPr>
              <a:t>Damit Umweltbildung eine Wirkung hat und ein «</a:t>
            </a:r>
            <a:r>
              <a:rPr lang="de-CH" sz="1600" dirty="0" err="1">
                <a:latin typeface="Arial"/>
                <a:cs typeface="Arial"/>
              </a:rPr>
              <a:t>win-win-win</a:t>
            </a:r>
            <a:r>
              <a:rPr lang="de-CH" sz="1600" dirty="0">
                <a:latin typeface="Arial"/>
                <a:cs typeface="Arial"/>
              </a:rPr>
              <a:t>» für die Macher*innen, Nutzer*innen sowie Gesellschaft und Biosphäre erreicht, gilt es die Wirkung eines Angebots bereits bei der Entwicklung im Fokus zu haben. Wichtig ist, dabei von Beginn weg </a:t>
            </a:r>
            <a:r>
              <a:rPr lang="de-CH" sz="1600" dirty="0" smtClean="0">
                <a:latin typeface="Arial"/>
                <a:cs typeface="Arial"/>
              </a:rPr>
              <a:t>die </a:t>
            </a:r>
            <a:r>
              <a:rPr lang="de-CH" sz="1600" dirty="0">
                <a:latin typeface="Arial"/>
                <a:cs typeface="Arial"/>
              </a:rPr>
              <a:t>systemische Wirkung </a:t>
            </a:r>
            <a:r>
              <a:rPr lang="de-CH" sz="1600" err="1" smtClean="0">
                <a:latin typeface="Arial"/>
                <a:cs typeface="Arial"/>
              </a:rPr>
              <a:t>d.h</a:t>
            </a:r>
            <a:r>
              <a:rPr lang="de-CH" sz="1600" smtClean="0">
                <a:latin typeface="Arial"/>
                <a:cs typeface="Arial"/>
              </a:rPr>
              <a:t>. die </a:t>
            </a:r>
            <a:r>
              <a:rPr lang="de-CH" sz="1600" dirty="0" smtClean="0">
                <a:latin typeface="Arial"/>
                <a:cs typeface="Arial"/>
              </a:rPr>
              <a:t>Wirkung in der </a:t>
            </a:r>
            <a:r>
              <a:rPr lang="de-CH" sz="1600" dirty="0">
                <a:latin typeface="Arial"/>
                <a:cs typeface="Arial"/>
              </a:rPr>
              <a:t>realen Welt zu </a:t>
            </a:r>
            <a:r>
              <a:rPr lang="de-CH" sz="1600" dirty="0" smtClean="0">
                <a:latin typeface="Arial"/>
                <a:cs typeface="Arial"/>
              </a:rPr>
              <a:t>berücksichtigen. </a:t>
            </a:r>
            <a:r>
              <a:rPr lang="de-CH" sz="1600" dirty="0">
                <a:latin typeface="Arial"/>
                <a:cs typeface="Arial"/>
              </a:rPr>
              <a:t>Umweltbildung hat darauf hinzuarbeiten, die Zielgruppen nicht nur zu erreichen und zufrieden zu stellen, sondern erkennbare, transformative Veränderungen bei ihnen auszulösen. </a:t>
            </a:r>
            <a:endParaRPr lang="de-CH" dirty="0"/>
          </a:p>
          <a:p>
            <a:pPr marL="0" indent="0" algn="l">
              <a:tabLst>
                <a:tab pos="3494088" algn="l"/>
              </a:tabLst>
            </a:pPr>
            <a:r>
              <a:rPr lang="de-CH" sz="1600" dirty="0">
                <a:latin typeface="Arial"/>
                <a:cs typeface="Arial"/>
              </a:rPr>
              <a:t>Die Fachkonferenz Umweltbildung empfiehlt bei der Entwicklung von Umweltbildungsangeboten folgende Minimalstandards (validiert von einer grossen Mehrheit der Teilnehmenden am 1. </a:t>
            </a:r>
            <a:r>
              <a:rPr lang="de-CH" sz="1600" dirty="0" err="1">
                <a:latin typeface="Arial"/>
                <a:cs typeface="Arial"/>
              </a:rPr>
              <a:t>Collab</a:t>
            </a:r>
            <a:r>
              <a:rPr lang="de-CH" sz="1600" dirty="0">
                <a:latin typeface="Arial"/>
                <a:cs typeface="Arial"/>
              </a:rPr>
              <a:t> der FUB, 15.1.2019)  zu berücksichtigen:</a:t>
            </a:r>
            <a:endParaRPr lang="de-CH" sz="1800" dirty="0"/>
          </a:p>
          <a:p>
            <a:pPr marL="0" indent="0" algn="l">
              <a:tabLst>
                <a:tab pos="3494088" algn="l"/>
              </a:tabLst>
            </a:pPr>
            <a:r>
              <a:rPr lang="de-CH" sz="1800" dirty="0">
                <a:latin typeface="Arial"/>
                <a:cs typeface="Arial"/>
              </a:rPr>
              <a:t>-&gt; Auflistung der Minimalstandards</a:t>
            </a:r>
            <a:endParaRPr lang="de-CH" sz="1800" dirty="0"/>
          </a:p>
        </p:txBody>
      </p:sp>
    </p:spTree>
    <p:extLst>
      <p:ext uri="{BB962C8B-B14F-4D97-AF65-F5344CB8AC3E}">
        <p14:creationId xmlns:p14="http://schemas.microsoft.com/office/powerpoint/2010/main" val="3254787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1187282" y="404664"/>
            <a:ext cx="7560841" cy="717723"/>
          </a:xfrm>
        </p:spPr>
        <p:txBody>
          <a:bodyPr>
            <a:normAutofit/>
          </a:bodyPr>
          <a:lstStyle/>
          <a:p>
            <a:r>
              <a:rPr lang="de-CH" i="1" dirty="0">
                <a:latin typeface="Arial"/>
                <a:cs typeface="Arial"/>
              </a:rPr>
              <a:t>Motion </a:t>
            </a:r>
            <a:r>
              <a:rPr lang="de-CH" i="1" dirty="0" err="1">
                <a:latin typeface="Arial"/>
                <a:cs typeface="Arial"/>
              </a:rPr>
              <a:t>standards</a:t>
            </a:r>
            <a:r>
              <a:rPr lang="de-CH" i="1" dirty="0">
                <a:latin typeface="Arial"/>
                <a:cs typeface="Arial"/>
              </a:rPr>
              <a:t> </a:t>
            </a:r>
            <a:r>
              <a:rPr lang="de-CH" i="1" dirty="0" err="1">
                <a:latin typeface="Arial"/>
                <a:cs typeface="Arial"/>
              </a:rPr>
              <a:t>minimaux</a:t>
            </a:r>
            <a:endParaRPr lang="de-CH" i="1" dirty="0">
              <a:latin typeface="Arial"/>
              <a:cs typeface="Arial"/>
            </a:endParaRPr>
          </a:p>
        </p:txBody>
      </p:sp>
      <p:sp>
        <p:nvSpPr>
          <p:cNvPr id="8" name="Inhaltsplatzhalter 7"/>
          <p:cNvSpPr>
            <a:spLocks noGrp="1"/>
          </p:cNvSpPr>
          <p:nvPr>
            <p:ph sz="half" idx="1"/>
          </p:nvPr>
        </p:nvSpPr>
        <p:spPr>
          <a:xfrm>
            <a:off x="1187282" y="1124744"/>
            <a:ext cx="7922448" cy="4525963"/>
          </a:xfrm>
        </p:spPr>
        <p:txBody>
          <a:bodyPr vert="horz" lIns="91440" tIns="45720" rIns="91440" bIns="45720" rtlCol="0" anchor="t">
            <a:noAutofit/>
          </a:bodyPr>
          <a:lstStyle/>
          <a:p>
            <a:pPr marL="0" indent="0" algn="l">
              <a:tabLst>
                <a:tab pos="3494088" algn="l"/>
              </a:tabLst>
            </a:pPr>
            <a:r>
              <a:rPr lang="de-CH" sz="1400" b="1" dirty="0" err="1">
                <a:latin typeface="Arial"/>
                <a:cs typeface="Arial"/>
              </a:rPr>
              <a:t>Supplément</a:t>
            </a:r>
            <a:r>
              <a:rPr lang="de-CH" sz="1400" b="1" dirty="0">
                <a:latin typeface="Arial"/>
                <a:cs typeface="Arial"/>
              </a:rPr>
              <a:t> à la </a:t>
            </a:r>
            <a:r>
              <a:rPr lang="de-CH" sz="1400" b="1" dirty="0" err="1">
                <a:latin typeface="Arial"/>
                <a:cs typeface="Arial"/>
              </a:rPr>
              <a:t>déclaration</a:t>
            </a:r>
            <a:r>
              <a:rPr lang="de-CH" sz="1400" b="1" dirty="0">
                <a:latin typeface="Arial"/>
                <a:cs typeface="Arial"/>
              </a:rPr>
              <a:t> </a:t>
            </a:r>
            <a:r>
              <a:rPr lang="de-CH" sz="1400" b="1" dirty="0" err="1">
                <a:latin typeface="Arial"/>
                <a:cs typeface="Arial"/>
              </a:rPr>
              <a:t>d'adhésion</a:t>
            </a:r>
            <a:r>
              <a:rPr lang="de-CH" sz="1400" b="1" dirty="0">
                <a:latin typeface="Arial"/>
                <a:cs typeface="Arial"/>
              </a:rPr>
              <a:t> des </a:t>
            </a:r>
            <a:r>
              <a:rPr lang="de-CH" sz="1400" b="1" dirty="0" err="1">
                <a:latin typeface="Arial"/>
                <a:cs typeface="Arial"/>
              </a:rPr>
              <a:t>membres</a:t>
            </a:r>
            <a:endParaRPr lang="fr-FR" sz="1400" dirty="0">
              <a:latin typeface="Arial"/>
              <a:cs typeface="Arial"/>
            </a:endParaRPr>
          </a:p>
          <a:p>
            <a:pPr marL="0" indent="0" algn="l">
              <a:tabLst>
                <a:tab pos="3494088" algn="l"/>
              </a:tabLst>
            </a:pPr>
            <a:r>
              <a:rPr lang="de-CH" sz="1400" dirty="0">
                <a:latin typeface="Arial"/>
                <a:cs typeface="Arial"/>
              </a:rPr>
              <a:t>« Nous </a:t>
            </a:r>
            <a:r>
              <a:rPr lang="de-CH" sz="1400" dirty="0" err="1">
                <a:latin typeface="Arial"/>
                <a:cs typeface="Arial"/>
              </a:rPr>
              <a:t>avons</a:t>
            </a:r>
            <a:r>
              <a:rPr lang="de-CH" sz="1400" dirty="0">
                <a:latin typeface="Arial"/>
                <a:cs typeface="Arial"/>
              </a:rPr>
              <a:t> </a:t>
            </a:r>
            <a:r>
              <a:rPr lang="de-CH" sz="1400" dirty="0" err="1">
                <a:latin typeface="Arial"/>
                <a:cs typeface="Arial"/>
              </a:rPr>
              <a:t>pris</a:t>
            </a:r>
            <a:r>
              <a:rPr lang="de-CH" sz="1400" dirty="0">
                <a:latin typeface="Arial"/>
                <a:cs typeface="Arial"/>
              </a:rPr>
              <a:t> </a:t>
            </a:r>
            <a:r>
              <a:rPr lang="de-CH" sz="1400" dirty="0" err="1">
                <a:latin typeface="Arial"/>
                <a:cs typeface="Arial"/>
              </a:rPr>
              <a:t>note</a:t>
            </a:r>
            <a:r>
              <a:rPr lang="de-CH" sz="1400" dirty="0">
                <a:latin typeface="Arial"/>
                <a:cs typeface="Arial"/>
              </a:rPr>
              <a:t> de la </a:t>
            </a:r>
            <a:r>
              <a:rPr lang="de-CH" sz="1400" dirty="0" err="1">
                <a:latin typeface="Arial"/>
                <a:cs typeface="Arial"/>
              </a:rPr>
              <a:t>déclaration</a:t>
            </a:r>
            <a:r>
              <a:rPr lang="de-CH" sz="1400" dirty="0">
                <a:latin typeface="Arial"/>
                <a:cs typeface="Arial"/>
              </a:rPr>
              <a:t> </a:t>
            </a:r>
            <a:r>
              <a:rPr lang="de-CH" sz="1400" dirty="0" err="1">
                <a:latin typeface="Arial"/>
                <a:cs typeface="Arial"/>
              </a:rPr>
              <a:t>d’engagement</a:t>
            </a:r>
            <a:r>
              <a:rPr lang="de-CH" sz="1400" dirty="0">
                <a:latin typeface="Arial"/>
                <a:cs typeface="Arial"/>
              </a:rPr>
              <a:t> et des </a:t>
            </a:r>
            <a:r>
              <a:rPr lang="de-CH" sz="1400" dirty="0" err="1">
                <a:latin typeface="Arial"/>
                <a:cs typeface="Arial"/>
              </a:rPr>
              <a:t>standards</a:t>
            </a:r>
            <a:r>
              <a:rPr lang="de-CH" sz="1400" dirty="0">
                <a:latin typeface="Arial"/>
                <a:cs typeface="Arial"/>
              </a:rPr>
              <a:t> </a:t>
            </a:r>
            <a:r>
              <a:rPr lang="de-CH" sz="1400" dirty="0" err="1">
                <a:latin typeface="Arial"/>
                <a:cs typeface="Arial"/>
              </a:rPr>
              <a:t>minimaux</a:t>
            </a:r>
            <a:r>
              <a:rPr lang="de-CH" sz="1400" dirty="0">
                <a:latin typeface="Arial"/>
                <a:cs typeface="Arial"/>
              </a:rPr>
              <a:t> </a:t>
            </a:r>
            <a:r>
              <a:rPr lang="de-CH" sz="1400" dirty="0" err="1">
                <a:latin typeface="Arial"/>
                <a:cs typeface="Arial"/>
              </a:rPr>
              <a:t>lors</a:t>
            </a:r>
            <a:r>
              <a:rPr lang="de-CH" sz="1400" dirty="0">
                <a:latin typeface="Arial"/>
                <a:cs typeface="Arial"/>
              </a:rPr>
              <a:t> de la </a:t>
            </a:r>
            <a:r>
              <a:rPr lang="de-CH" sz="1400" dirty="0" err="1">
                <a:latin typeface="Arial"/>
                <a:cs typeface="Arial"/>
              </a:rPr>
              <a:t>conception</a:t>
            </a:r>
            <a:r>
              <a:rPr lang="de-CH" sz="1400" dirty="0">
                <a:latin typeface="Arial"/>
                <a:cs typeface="Arial"/>
              </a:rPr>
              <a:t> de </a:t>
            </a:r>
            <a:r>
              <a:rPr lang="de-CH" sz="1400" dirty="0" err="1">
                <a:latin typeface="Arial"/>
                <a:cs typeface="Arial"/>
              </a:rPr>
              <a:t>supports</a:t>
            </a:r>
            <a:r>
              <a:rPr lang="de-CH" sz="1400" dirty="0">
                <a:latin typeface="Arial"/>
                <a:cs typeface="Arial"/>
              </a:rPr>
              <a:t> </a:t>
            </a:r>
            <a:r>
              <a:rPr lang="de-CH" sz="1400" dirty="0" err="1">
                <a:latin typeface="Arial"/>
                <a:cs typeface="Arial"/>
              </a:rPr>
              <a:t>pédagogiques</a:t>
            </a:r>
            <a:r>
              <a:rPr lang="de-CH" sz="1400" dirty="0">
                <a:latin typeface="Arial"/>
                <a:cs typeface="Arial"/>
              </a:rPr>
              <a:t> </a:t>
            </a:r>
            <a:r>
              <a:rPr lang="de-CH" sz="1400" dirty="0" err="1">
                <a:latin typeface="Arial"/>
                <a:cs typeface="Arial"/>
              </a:rPr>
              <a:t>dans</a:t>
            </a:r>
            <a:r>
              <a:rPr lang="de-CH" sz="1400" dirty="0">
                <a:latin typeface="Arial"/>
                <a:cs typeface="Arial"/>
              </a:rPr>
              <a:t> le </a:t>
            </a:r>
            <a:r>
              <a:rPr lang="de-CH" sz="1400" dirty="0" err="1">
                <a:latin typeface="Arial"/>
                <a:cs typeface="Arial"/>
              </a:rPr>
              <a:t>domaine</a:t>
            </a:r>
            <a:r>
              <a:rPr lang="de-CH" sz="1400" dirty="0">
                <a:latin typeface="Arial"/>
                <a:cs typeface="Arial"/>
              </a:rPr>
              <a:t> de </a:t>
            </a:r>
            <a:r>
              <a:rPr lang="de-CH" sz="1400" dirty="0" err="1">
                <a:latin typeface="Arial"/>
                <a:cs typeface="Arial"/>
              </a:rPr>
              <a:t>l’EE</a:t>
            </a:r>
            <a:r>
              <a:rPr lang="de-CH" sz="1400" dirty="0">
                <a:latin typeface="Arial"/>
                <a:cs typeface="Arial"/>
              </a:rPr>
              <a:t> et </a:t>
            </a:r>
            <a:r>
              <a:rPr lang="de-CH" sz="1400" dirty="0" err="1">
                <a:latin typeface="Arial"/>
                <a:cs typeface="Arial"/>
              </a:rPr>
              <a:t>nous</a:t>
            </a:r>
            <a:r>
              <a:rPr lang="de-CH" sz="1400" dirty="0">
                <a:latin typeface="Arial"/>
                <a:cs typeface="Arial"/>
              </a:rPr>
              <a:t> </a:t>
            </a:r>
            <a:r>
              <a:rPr lang="de-CH" sz="1400" dirty="0" err="1">
                <a:latin typeface="Arial"/>
                <a:cs typeface="Arial"/>
              </a:rPr>
              <a:t>essayons</a:t>
            </a:r>
            <a:r>
              <a:rPr lang="de-CH" sz="1400" dirty="0">
                <a:latin typeface="Arial"/>
                <a:cs typeface="Arial"/>
              </a:rPr>
              <a:t> </a:t>
            </a:r>
            <a:r>
              <a:rPr lang="de-CH" sz="1400" dirty="0" err="1">
                <a:latin typeface="Arial"/>
                <a:cs typeface="Arial"/>
              </a:rPr>
              <a:t>d’en</a:t>
            </a:r>
            <a:r>
              <a:rPr lang="de-CH" sz="1400" dirty="0">
                <a:latin typeface="Arial"/>
                <a:cs typeface="Arial"/>
              </a:rPr>
              <a:t> </a:t>
            </a:r>
            <a:r>
              <a:rPr lang="de-CH" sz="1400" dirty="0" err="1">
                <a:latin typeface="Arial"/>
                <a:cs typeface="Arial"/>
              </a:rPr>
              <a:t>tenir</a:t>
            </a:r>
            <a:r>
              <a:rPr lang="de-CH" sz="1400" dirty="0">
                <a:latin typeface="Arial"/>
                <a:cs typeface="Arial"/>
              </a:rPr>
              <a:t> </a:t>
            </a:r>
            <a:r>
              <a:rPr lang="de-CH" sz="1400" dirty="0" err="1">
                <a:latin typeface="Arial"/>
                <a:cs typeface="Arial"/>
              </a:rPr>
              <a:t>compte</a:t>
            </a:r>
            <a:r>
              <a:rPr lang="de-CH" sz="1400" dirty="0">
                <a:latin typeface="Arial"/>
                <a:cs typeface="Arial"/>
              </a:rPr>
              <a:t> </a:t>
            </a:r>
            <a:r>
              <a:rPr lang="de-CH" sz="1400" dirty="0" err="1">
                <a:latin typeface="Arial"/>
                <a:cs typeface="Arial"/>
              </a:rPr>
              <a:t>lors</a:t>
            </a:r>
            <a:r>
              <a:rPr lang="de-CH" sz="1400" dirty="0">
                <a:latin typeface="Arial"/>
                <a:cs typeface="Arial"/>
              </a:rPr>
              <a:t> de </a:t>
            </a:r>
            <a:r>
              <a:rPr lang="de-CH" sz="1400" dirty="0" err="1">
                <a:latin typeface="Arial"/>
                <a:cs typeface="Arial"/>
              </a:rPr>
              <a:t>l'élaboration</a:t>
            </a:r>
            <a:r>
              <a:rPr lang="de-CH" sz="1400" dirty="0">
                <a:latin typeface="Arial"/>
                <a:cs typeface="Arial"/>
              </a:rPr>
              <a:t> de nos </a:t>
            </a:r>
            <a:r>
              <a:rPr lang="de-CH" sz="1400" dirty="0" err="1">
                <a:latin typeface="Arial"/>
                <a:cs typeface="Arial"/>
              </a:rPr>
              <a:t>offres</a:t>
            </a:r>
            <a:r>
              <a:rPr lang="de-CH" sz="1400" dirty="0">
                <a:latin typeface="Arial"/>
                <a:cs typeface="Arial"/>
              </a:rPr>
              <a:t>. »</a:t>
            </a:r>
          </a:p>
          <a:p>
            <a:pPr marL="0" indent="0" algn="l">
              <a:tabLst>
                <a:tab pos="3494088" algn="l"/>
              </a:tabLst>
            </a:pPr>
            <a:r>
              <a:rPr lang="de-CH" sz="1400" dirty="0">
                <a:latin typeface="Arial"/>
                <a:cs typeface="Arial"/>
              </a:rPr>
              <a:t>  </a:t>
            </a:r>
          </a:p>
          <a:p>
            <a:pPr marL="0" indent="0" algn="l">
              <a:tabLst>
                <a:tab pos="3494088" algn="l"/>
              </a:tabLst>
            </a:pPr>
            <a:r>
              <a:rPr lang="de-CH" sz="1400" b="1" dirty="0" err="1">
                <a:latin typeface="Arial"/>
                <a:cs typeface="Arial"/>
              </a:rPr>
              <a:t>Ajout</a:t>
            </a:r>
            <a:r>
              <a:rPr lang="de-CH" sz="1400" b="1" dirty="0">
                <a:latin typeface="Arial"/>
                <a:cs typeface="Arial"/>
              </a:rPr>
              <a:t> à la « </a:t>
            </a:r>
            <a:r>
              <a:rPr lang="fr-FR" sz="1400" b="1" dirty="0"/>
              <a:t>position nationale en éducation à l’environnement » </a:t>
            </a:r>
            <a:endParaRPr lang="de-CH" sz="1400" dirty="0">
              <a:latin typeface="Arial"/>
              <a:cs typeface="Arial"/>
            </a:endParaRPr>
          </a:p>
          <a:p>
            <a:pPr marL="0" indent="0" algn="l">
              <a:tabLst>
                <a:tab pos="3494088" algn="l"/>
              </a:tabLst>
            </a:pPr>
            <a:r>
              <a:rPr lang="de-CH" sz="1400" b="1" dirty="0" err="1">
                <a:latin typeface="Arial"/>
                <a:cs typeface="Arial"/>
              </a:rPr>
              <a:t>Un</a:t>
            </a:r>
            <a:r>
              <a:rPr lang="de-CH" sz="1400" b="1" dirty="0">
                <a:latin typeface="Arial"/>
                <a:cs typeface="Arial"/>
              </a:rPr>
              <a:t> </a:t>
            </a:r>
            <a:r>
              <a:rPr lang="de-CH" sz="1400" b="1" dirty="0" err="1">
                <a:latin typeface="Arial"/>
                <a:cs typeface="Arial"/>
              </a:rPr>
              <a:t>impact</a:t>
            </a:r>
            <a:r>
              <a:rPr lang="de-CH" sz="1400" b="1" dirty="0">
                <a:latin typeface="Arial"/>
                <a:cs typeface="Arial"/>
              </a:rPr>
              <a:t> fort </a:t>
            </a:r>
          </a:p>
          <a:p>
            <a:pPr marL="0" indent="0" algn="l">
              <a:tabLst>
                <a:tab pos="3494088" algn="l"/>
              </a:tabLst>
            </a:pPr>
            <a:r>
              <a:rPr lang="de-CH" sz="1400" dirty="0">
                <a:latin typeface="Arial"/>
                <a:cs typeface="Arial"/>
              </a:rPr>
              <a:t>Pour </a:t>
            </a:r>
            <a:r>
              <a:rPr lang="de-CH" sz="1400" dirty="0" err="1">
                <a:latin typeface="Arial"/>
                <a:cs typeface="Arial"/>
              </a:rPr>
              <a:t>que</a:t>
            </a:r>
            <a:r>
              <a:rPr lang="de-CH" sz="1400" dirty="0">
                <a:latin typeface="Arial"/>
                <a:cs typeface="Arial"/>
              </a:rPr>
              <a:t> </a:t>
            </a:r>
            <a:r>
              <a:rPr lang="de-CH" sz="1400" dirty="0" err="1">
                <a:latin typeface="Arial"/>
                <a:cs typeface="Arial"/>
              </a:rPr>
              <a:t>l'éducation</a:t>
            </a:r>
            <a:r>
              <a:rPr lang="de-CH" sz="1400" dirty="0">
                <a:latin typeface="Arial"/>
                <a:cs typeface="Arial"/>
              </a:rPr>
              <a:t> à </a:t>
            </a:r>
            <a:r>
              <a:rPr lang="de-CH" sz="1400" dirty="0" err="1">
                <a:latin typeface="Arial"/>
                <a:cs typeface="Arial"/>
              </a:rPr>
              <a:t>l'environnement</a:t>
            </a:r>
            <a:r>
              <a:rPr lang="de-CH" sz="1400" dirty="0">
                <a:latin typeface="Arial"/>
                <a:cs typeface="Arial"/>
              </a:rPr>
              <a:t> </a:t>
            </a:r>
            <a:r>
              <a:rPr lang="de-CH" sz="1400" dirty="0" err="1">
                <a:latin typeface="Arial"/>
                <a:cs typeface="Arial"/>
              </a:rPr>
              <a:t>ait</a:t>
            </a:r>
            <a:r>
              <a:rPr lang="de-CH" sz="1400" dirty="0">
                <a:latin typeface="Arial"/>
                <a:cs typeface="Arial"/>
              </a:rPr>
              <a:t> </a:t>
            </a:r>
            <a:r>
              <a:rPr lang="de-CH" sz="1400" dirty="0" err="1">
                <a:latin typeface="Arial"/>
                <a:cs typeface="Arial"/>
              </a:rPr>
              <a:t>un</a:t>
            </a:r>
            <a:r>
              <a:rPr lang="de-CH" sz="1400" dirty="0">
                <a:latin typeface="Arial"/>
                <a:cs typeface="Arial"/>
              </a:rPr>
              <a:t> fort </a:t>
            </a:r>
            <a:r>
              <a:rPr lang="de-CH" sz="1400" dirty="0" err="1">
                <a:latin typeface="Arial"/>
                <a:cs typeface="Arial"/>
              </a:rPr>
              <a:t>impact</a:t>
            </a:r>
            <a:r>
              <a:rPr lang="de-CH" sz="1400" dirty="0">
                <a:latin typeface="Arial"/>
                <a:cs typeface="Arial"/>
              </a:rPr>
              <a:t> et </a:t>
            </a:r>
            <a:r>
              <a:rPr lang="de-CH" sz="1400" dirty="0" err="1">
                <a:latin typeface="Arial"/>
                <a:cs typeface="Arial"/>
              </a:rPr>
              <a:t>que</a:t>
            </a:r>
            <a:r>
              <a:rPr lang="de-CH" sz="1400" dirty="0">
                <a:latin typeface="Arial"/>
                <a:cs typeface="Arial"/>
              </a:rPr>
              <a:t> </a:t>
            </a:r>
            <a:r>
              <a:rPr lang="de-CH" sz="1400" dirty="0" err="1">
                <a:latin typeface="Arial"/>
                <a:cs typeface="Arial"/>
              </a:rPr>
              <a:t>cela</a:t>
            </a:r>
            <a:r>
              <a:rPr lang="de-CH" sz="1400" dirty="0">
                <a:latin typeface="Arial"/>
                <a:cs typeface="Arial"/>
              </a:rPr>
              <a:t> </a:t>
            </a:r>
            <a:r>
              <a:rPr lang="de-CH" sz="1400" dirty="0" err="1">
                <a:latin typeface="Arial"/>
                <a:cs typeface="Arial"/>
              </a:rPr>
              <a:t>soit</a:t>
            </a:r>
            <a:r>
              <a:rPr lang="de-CH" sz="1400" dirty="0">
                <a:latin typeface="Arial"/>
                <a:cs typeface="Arial"/>
              </a:rPr>
              <a:t> </a:t>
            </a:r>
            <a:r>
              <a:rPr lang="de-CH" sz="1400" dirty="0" err="1">
                <a:latin typeface="Arial"/>
                <a:cs typeface="Arial"/>
              </a:rPr>
              <a:t>gagnant-gagnant-gagnant</a:t>
            </a:r>
            <a:r>
              <a:rPr lang="de-CH" sz="1400" dirty="0">
                <a:latin typeface="Arial"/>
                <a:cs typeface="Arial"/>
              </a:rPr>
              <a:t> </a:t>
            </a:r>
            <a:r>
              <a:rPr lang="de-CH" sz="1400" dirty="0" err="1">
                <a:latin typeface="Arial"/>
                <a:cs typeface="Arial"/>
              </a:rPr>
              <a:t>pour</a:t>
            </a:r>
            <a:r>
              <a:rPr lang="de-CH" sz="1400" dirty="0">
                <a:latin typeface="Arial"/>
                <a:cs typeface="Arial"/>
              </a:rPr>
              <a:t> </a:t>
            </a:r>
            <a:r>
              <a:rPr lang="de-CH" sz="1400" dirty="0" err="1">
                <a:latin typeface="Arial"/>
                <a:cs typeface="Arial"/>
              </a:rPr>
              <a:t>les</a:t>
            </a:r>
            <a:r>
              <a:rPr lang="de-CH" sz="1400" dirty="0">
                <a:latin typeface="Arial"/>
                <a:cs typeface="Arial"/>
              </a:rPr>
              <a:t> </a:t>
            </a:r>
            <a:r>
              <a:rPr lang="de-CH" sz="1400" dirty="0" err="1">
                <a:latin typeface="Arial"/>
                <a:cs typeface="Arial"/>
              </a:rPr>
              <a:t>décideurs</a:t>
            </a:r>
            <a:r>
              <a:rPr lang="de-CH" sz="1400" dirty="0">
                <a:latin typeface="Arial"/>
                <a:cs typeface="Arial"/>
              </a:rPr>
              <a:t>*, </a:t>
            </a:r>
            <a:r>
              <a:rPr lang="de-CH" sz="1400" dirty="0" err="1">
                <a:latin typeface="Arial"/>
                <a:cs typeface="Arial"/>
              </a:rPr>
              <a:t>les</a:t>
            </a:r>
            <a:r>
              <a:rPr lang="de-CH" sz="1400" dirty="0">
                <a:latin typeface="Arial"/>
                <a:cs typeface="Arial"/>
              </a:rPr>
              <a:t> </a:t>
            </a:r>
            <a:r>
              <a:rPr lang="de-CH" sz="1400" dirty="0" err="1">
                <a:latin typeface="Arial"/>
                <a:cs typeface="Arial"/>
              </a:rPr>
              <a:t>utilisateurs</a:t>
            </a:r>
            <a:r>
              <a:rPr lang="de-CH" sz="1400" dirty="0">
                <a:latin typeface="Arial"/>
                <a:cs typeface="Arial"/>
              </a:rPr>
              <a:t>*, la </a:t>
            </a:r>
            <a:r>
              <a:rPr lang="de-CH" sz="1400" dirty="0" err="1">
                <a:latin typeface="Arial"/>
                <a:cs typeface="Arial"/>
              </a:rPr>
              <a:t>société</a:t>
            </a:r>
            <a:r>
              <a:rPr lang="de-CH" sz="1400" dirty="0">
                <a:latin typeface="Arial"/>
                <a:cs typeface="Arial"/>
              </a:rPr>
              <a:t> et </a:t>
            </a:r>
            <a:r>
              <a:rPr lang="de-CH" sz="1400" dirty="0" err="1">
                <a:latin typeface="Arial"/>
                <a:cs typeface="Arial"/>
              </a:rPr>
              <a:t>biosphère</a:t>
            </a:r>
            <a:r>
              <a:rPr lang="de-CH" sz="1400" dirty="0">
                <a:latin typeface="Arial"/>
                <a:cs typeface="Arial"/>
              </a:rPr>
              <a:t>, </a:t>
            </a:r>
            <a:r>
              <a:rPr lang="de-CH" sz="1400" dirty="0" err="1">
                <a:latin typeface="Arial"/>
                <a:cs typeface="Arial"/>
              </a:rPr>
              <a:t>il</a:t>
            </a:r>
            <a:r>
              <a:rPr lang="de-CH" sz="1400" dirty="0">
                <a:latin typeface="Arial"/>
                <a:cs typeface="Arial"/>
              </a:rPr>
              <a:t> </a:t>
            </a:r>
            <a:r>
              <a:rPr lang="de-CH" sz="1400" dirty="0" err="1">
                <a:latin typeface="Arial"/>
                <a:cs typeface="Arial"/>
              </a:rPr>
              <a:t>est</a:t>
            </a:r>
            <a:r>
              <a:rPr lang="de-CH" sz="1400" dirty="0">
                <a:latin typeface="Arial"/>
                <a:cs typeface="Arial"/>
              </a:rPr>
              <a:t> </a:t>
            </a:r>
            <a:r>
              <a:rPr lang="de-CH" sz="1400" dirty="0" err="1">
                <a:latin typeface="Arial"/>
                <a:cs typeface="Arial"/>
              </a:rPr>
              <a:t>important</a:t>
            </a:r>
            <a:r>
              <a:rPr lang="de-CH" sz="1400" dirty="0">
                <a:latin typeface="Arial"/>
                <a:cs typeface="Arial"/>
              </a:rPr>
              <a:t> de se </a:t>
            </a:r>
            <a:r>
              <a:rPr lang="de-CH" sz="1400" dirty="0" err="1">
                <a:latin typeface="Arial"/>
                <a:cs typeface="Arial"/>
              </a:rPr>
              <a:t>concentrer</a:t>
            </a:r>
            <a:r>
              <a:rPr lang="de-CH" sz="1400" dirty="0">
                <a:latin typeface="Arial"/>
                <a:cs typeface="Arial"/>
              </a:rPr>
              <a:t> </a:t>
            </a:r>
            <a:r>
              <a:rPr lang="de-CH" sz="1400" dirty="0" err="1">
                <a:latin typeface="Arial"/>
                <a:cs typeface="Arial"/>
              </a:rPr>
              <a:t>sur</a:t>
            </a:r>
            <a:r>
              <a:rPr lang="de-CH" sz="1400" dirty="0">
                <a:latin typeface="Arial"/>
                <a:cs typeface="Arial"/>
              </a:rPr>
              <a:t> </a:t>
            </a:r>
            <a:r>
              <a:rPr lang="de-CH" sz="1400" dirty="0" err="1">
                <a:latin typeface="Arial"/>
                <a:cs typeface="Arial"/>
              </a:rPr>
              <a:t>les</a:t>
            </a:r>
            <a:r>
              <a:rPr lang="de-CH" sz="1400" dirty="0">
                <a:latin typeface="Arial"/>
                <a:cs typeface="Arial"/>
              </a:rPr>
              <a:t> </a:t>
            </a:r>
            <a:r>
              <a:rPr lang="de-CH" sz="1400" dirty="0" err="1">
                <a:latin typeface="Arial"/>
                <a:cs typeface="Arial"/>
              </a:rPr>
              <a:t>effets</a:t>
            </a:r>
            <a:r>
              <a:rPr lang="de-CH" sz="1400" dirty="0">
                <a:latin typeface="Arial"/>
                <a:cs typeface="Arial"/>
              </a:rPr>
              <a:t> et la </a:t>
            </a:r>
            <a:r>
              <a:rPr lang="de-CH" sz="1400" dirty="0" err="1">
                <a:latin typeface="Arial"/>
                <a:cs typeface="Arial"/>
              </a:rPr>
              <a:t>qualité</a:t>
            </a:r>
            <a:r>
              <a:rPr lang="de-CH" sz="1400" dirty="0">
                <a:latin typeface="Arial"/>
                <a:cs typeface="Arial"/>
              </a:rPr>
              <a:t> </a:t>
            </a:r>
            <a:r>
              <a:rPr lang="de-CH" sz="1400" dirty="0" err="1">
                <a:latin typeface="Arial"/>
                <a:cs typeface="Arial"/>
              </a:rPr>
              <a:t>d'une</a:t>
            </a:r>
            <a:r>
              <a:rPr lang="de-CH" sz="1400" dirty="0">
                <a:latin typeface="Arial"/>
                <a:cs typeface="Arial"/>
              </a:rPr>
              <a:t> </a:t>
            </a:r>
            <a:r>
              <a:rPr lang="de-CH" sz="1400" dirty="0" err="1">
                <a:latin typeface="Arial"/>
                <a:cs typeface="Arial"/>
              </a:rPr>
              <a:t>offre</a:t>
            </a:r>
            <a:r>
              <a:rPr lang="de-CH" sz="1400" dirty="0">
                <a:latin typeface="Arial"/>
                <a:cs typeface="Arial"/>
              </a:rPr>
              <a:t> </a:t>
            </a:r>
            <a:r>
              <a:rPr lang="de-CH" sz="1400" dirty="0" err="1">
                <a:latin typeface="Arial"/>
                <a:cs typeface="Arial"/>
              </a:rPr>
              <a:t>dès</a:t>
            </a:r>
            <a:r>
              <a:rPr lang="de-CH" sz="1400" dirty="0">
                <a:latin typeface="Arial"/>
                <a:cs typeface="Arial"/>
              </a:rPr>
              <a:t> </a:t>
            </a:r>
            <a:r>
              <a:rPr lang="de-CH" sz="1400" dirty="0" err="1">
                <a:latin typeface="Arial"/>
                <a:cs typeface="Arial"/>
              </a:rPr>
              <a:t>sa</a:t>
            </a:r>
            <a:r>
              <a:rPr lang="de-CH" sz="1400" dirty="0">
                <a:latin typeface="Arial"/>
                <a:cs typeface="Arial"/>
              </a:rPr>
              <a:t> </a:t>
            </a:r>
            <a:r>
              <a:rPr lang="de-CH" sz="1400" dirty="0" err="1">
                <a:latin typeface="Arial"/>
                <a:cs typeface="Arial"/>
              </a:rPr>
              <a:t>conception</a:t>
            </a:r>
            <a:r>
              <a:rPr lang="de-CH" sz="1400" dirty="0">
                <a:latin typeface="Arial"/>
                <a:cs typeface="Arial"/>
              </a:rPr>
              <a:t>. Il </a:t>
            </a:r>
            <a:r>
              <a:rPr lang="de-CH" sz="1400" dirty="0" err="1">
                <a:latin typeface="Arial"/>
                <a:cs typeface="Arial"/>
              </a:rPr>
              <a:t>est</a:t>
            </a:r>
            <a:r>
              <a:rPr lang="de-CH" sz="1400" dirty="0">
                <a:latin typeface="Arial"/>
                <a:cs typeface="Arial"/>
              </a:rPr>
              <a:t> </a:t>
            </a:r>
            <a:r>
              <a:rPr lang="de-CH" sz="1400" dirty="0" err="1">
                <a:latin typeface="Arial"/>
                <a:cs typeface="Arial"/>
              </a:rPr>
              <a:t>important</a:t>
            </a:r>
            <a:r>
              <a:rPr lang="de-CH" sz="1400" dirty="0">
                <a:latin typeface="Arial"/>
                <a:cs typeface="Arial"/>
              </a:rPr>
              <a:t> de </a:t>
            </a:r>
            <a:r>
              <a:rPr lang="de-CH" sz="1400" dirty="0" err="1">
                <a:latin typeface="Arial"/>
                <a:cs typeface="Arial"/>
              </a:rPr>
              <a:t>viser</a:t>
            </a:r>
            <a:r>
              <a:rPr lang="de-CH" sz="1400" dirty="0">
                <a:latin typeface="Arial"/>
                <a:cs typeface="Arial"/>
              </a:rPr>
              <a:t> </a:t>
            </a:r>
            <a:r>
              <a:rPr lang="de-CH" sz="1400" dirty="0" err="1">
                <a:latin typeface="Arial"/>
                <a:cs typeface="Arial"/>
              </a:rPr>
              <a:t>un</a:t>
            </a:r>
            <a:r>
              <a:rPr lang="de-CH" sz="1400" dirty="0">
                <a:latin typeface="Arial"/>
                <a:cs typeface="Arial"/>
              </a:rPr>
              <a:t> </a:t>
            </a:r>
            <a:r>
              <a:rPr lang="de-CH" sz="1400" dirty="0" err="1">
                <a:latin typeface="Arial"/>
                <a:cs typeface="Arial"/>
              </a:rPr>
              <a:t>effet</a:t>
            </a:r>
            <a:r>
              <a:rPr lang="de-CH" sz="1400" dirty="0">
                <a:latin typeface="Arial"/>
                <a:cs typeface="Arial"/>
              </a:rPr>
              <a:t> </a:t>
            </a:r>
            <a:r>
              <a:rPr lang="de-CH" sz="1400" dirty="0" err="1">
                <a:latin typeface="Arial"/>
                <a:cs typeface="Arial"/>
              </a:rPr>
              <a:t>systémique</a:t>
            </a:r>
            <a:r>
              <a:rPr lang="de-CH" sz="1400" dirty="0">
                <a:latin typeface="Arial"/>
                <a:cs typeface="Arial"/>
              </a:rPr>
              <a:t> </a:t>
            </a:r>
            <a:r>
              <a:rPr lang="de-CH" sz="1400" dirty="0" err="1">
                <a:latin typeface="Arial"/>
                <a:cs typeface="Arial"/>
              </a:rPr>
              <a:t>dès</a:t>
            </a:r>
            <a:r>
              <a:rPr lang="de-CH" sz="1400" dirty="0">
                <a:latin typeface="Arial"/>
                <a:cs typeface="Arial"/>
              </a:rPr>
              <a:t> le </a:t>
            </a:r>
            <a:r>
              <a:rPr lang="de-CH" sz="1400" dirty="0" err="1">
                <a:latin typeface="Arial"/>
                <a:cs typeface="Arial"/>
              </a:rPr>
              <a:t>départ</a:t>
            </a:r>
            <a:r>
              <a:rPr lang="de-CH" sz="1400" dirty="0">
                <a:latin typeface="Arial"/>
                <a:cs typeface="Arial"/>
              </a:rPr>
              <a:t>. </a:t>
            </a:r>
            <a:r>
              <a:rPr lang="de-CH" sz="1400" dirty="0" err="1">
                <a:latin typeface="Arial"/>
                <a:cs typeface="Arial"/>
              </a:rPr>
              <a:t>L'éducation</a:t>
            </a:r>
            <a:r>
              <a:rPr lang="de-CH" sz="1400" dirty="0">
                <a:latin typeface="Arial"/>
                <a:cs typeface="Arial"/>
              </a:rPr>
              <a:t> à </a:t>
            </a:r>
            <a:r>
              <a:rPr lang="de-CH" sz="1400" dirty="0" err="1">
                <a:latin typeface="Arial"/>
                <a:cs typeface="Arial"/>
              </a:rPr>
              <a:t>l'environnement</a:t>
            </a:r>
            <a:r>
              <a:rPr lang="de-CH" sz="1400" dirty="0">
                <a:latin typeface="Arial"/>
                <a:cs typeface="Arial"/>
              </a:rPr>
              <a:t> </a:t>
            </a:r>
            <a:r>
              <a:rPr lang="de-CH" sz="1400" dirty="0" err="1">
                <a:latin typeface="Arial"/>
                <a:cs typeface="Arial"/>
              </a:rPr>
              <a:t>doit</a:t>
            </a:r>
            <a:r>
              <a:rPr lang="de-CH" sz="1400" dirty="0">
                <a:latin typeface="Arial"/>
                <a:cs typeface="Arial"/>
              </a:rPr>
              <a:t> </a:t>
            </a:r>
            <a:r>
              <a:rPr lang="de-CH" sz="1400" dirty="0" err="1">
                <a:latin typeface="Arial"/>
                <a:cs typeface="Arial"/>
              </a:rPr>
              <a:t>viser</a:t>
            </a:r>
            <a:r>
              <a:rPr lang="de-CH" sz="1400" dirty="0">
                <a:latin typeface="Arial"/>
                <a:cs typeface="Arial"/>
              </a:rPr>
              <a:t> non </a:t>
            </a:r>
            <a:r>
              <a:rPr lang="de-CH" sz="1400" dirty="0" err="1">
                <a:latin typeface="Arial"/>
                <a:cs typeface="Arial"/>
              </a:rPr>
              <a:t>seulement</a:t>
            </a:r>
            <a:r>
              <a:rPr lang="de-CH" sz="1400" dirty="0">
                <a:latin typeface="Arial"/>
                <a:cs typeface="Arial"/>
              </a:rPr>
              <a:t> à </a:t>
            </a:r>
            <a:r>
              <a:rPr lang="de-CH" sz="1400" dirty="0" err="1">
                <a:latin typeface="Arial"/>
                <a:cs typeface="Arial"/>
              </a:rPr>
              <a:t>atteindre</a:t>
            </a:r>
            <a:r>
              <a:rPr lang="de-CH" sz="1400" dirty="0">
                <a:latin typeface="Arial"/>
                <a:cs typeface="Arial"/>
              </a:rPr>
              <a:t> et à </a:t>
            </a:r>
            <a:r>
              <a:rPr lang="de-CH" sz="1400" dirty="0" err="1">
                <a:latin typeface="Arial"/>
                <a:cs typeface="Arial"/>
              </a:rPr>
              <a:t>satisfaire</a:t>
            </a:r>
            <a:r>
              <a:rPr lang="de-CH" sz="1400" dirty="0">
                <a:latin typeface="Arial"/>
                <a:cs typeface="Arial"/>
              </a:rPr>
              <a:t> </a:t>
            </a:r>
            <a:r>
              <a:rPr lang="de-CH" sz="1400" dirty="0" err="1">
                <a:latin typeface="Arial"/>
                <a:cs typeface="Arial"/>
              </a:rPr>
              <a:t>les</a:t>
            </a:r>
            <a:r>
              <a:rPr lang="de-CH" sz="1400" dirty="0">
                <a:latin typeface="Arial"/>
                <a:cs typeface="Arial"/>
              </a:rPr>
              <a:t> </a:t>
            </a:r>
            <a:r>
              <a:rPr lang="de-CH" sz="1400" dirty="0" err="1">
                <a:latin typeface="Arial"/>
                <a:cs typeface="Arial"/>
              </a:rPr>
              <a:t>groupes</a:t>
            </a:r>
            <a:r>
              <a:rPr lang="de-CH" sz="1400" dirty="0">
                <a:latin typeface="Arial"/>
                <a:cs typeface="Arial"/>
              </a:rPr>
              <a:t> </a:t>
            </a:r>
            <a:r>
              <a:rPr lang="de-CH" sz="1400" dirty="0" err="1">
                <a:latin typeface="Arial"/>
                <a:cs typeface="Arial"/>
              </a:rPr>
              <a:t>cibles</a:t>
            </a:r>
            <a:r>
              <a:rPr lang="de-CH" sz="1400" dirty="0">
                <a:latin typeface="Arial"/>
                <a:cs typeface="Arial"/>
              </a:rPr>
              <a:t>, </a:t>
            </a:r>
            <a:r>
              <a:rPr lang="de-CH" sz="1400" dirty="0" err="1">
                <a:latin typeface="Arial"/>
                <a:cs typeface="Arial"/>
              </a:rPr>
              <a:t>mais</a:t>
            </a:r>
            <a:r>
              <a:rPr lang="de-CH" sz="1400" dirty="0">
                <a:latin typeface="Arial"/>
                <a:cs typeface="Arial"/>
              </a:rPr>
              <a:t> </a:t>
            </a:r>
            <a:r>
              <a:rPr lang="de-CH" sz="1400" dirty="0" err="1">
                <a:latin typeface="Arial"/>
                <a:cs typeface="Arial"/>
              </a:rPr>
              <a:t>aussi</a:t>
            </a:r>
            <a:r>
              <a:rPr lang="de-CH" sz="1400" dirty="0">
                <a:latin typeface="Arial"/>
                <a:cs typeface="Arial"/>
              </a:rPr>
              <a:t> à </a:t>
            </a:r>
            <a:r>
              <a:rPr lang="de-CH" sz="1400" dirty="0" err="1">
                <a:latin typeface="Arial"/>
                <a:cs typeface="Arial"/>
              </a:rPr>
              <a:t>déclencher</a:t>
            </a:r>
            <a:r>
              <a:rPr lang="de-CH" sz="1400" dirty="0">
                <a:latin typeface="Arial"/>
                <a:cs typeface="Arial"/>
              </a:rPr>
              <a:t> </a:t>
            </a:r>
            <a:r>
              <a:rPr lang="de-CH" sz="1400" dirty="0" err="1">
                <a:latin typeface="Arial"/>
                <a:cs typeface="Arial"/>
              </a:rPr>
              <a:t>chez</a:t>
            </a:r>
            <a:r>
              <a:rPr lang="de-CH" sz="1400" dirty="0">
                <a:latin typeface="Arial"/>
                <a:cs typeface="Arial"/>
              </a:rPr>
              <a:t> </a:t>
            </a:r>
            <a:r>
              <a:rPr lang="de-CH" sz="1400" dirty="0" err="1">
                <a:latin typeface="Arial"/>
                <a:cs typeface="Arial"/>
              </a:rPr>
              <a:t>eux</a:t>
            </a:r>
            <a:r>
              <a:rPr lang="de-CH" sz="1400" dirty="0">
                <a:latin typeface="Arial"/>
                <a:cs typeface="Arial"/>
              </a:rPr>
              <a:t> des </a:t>
            </a:r>
            <a:r>
              <a:rPr lang="de-CH" sz="1400" dirty="0" err="1">
                <a:latin typeface="Arial"/>
                <a:cs typeface="Arial"/>
              </a:rPr>
              <a:t>changements</a:t>
            </a:r>
            <a:r>
              <a:rPr lang="de-CH" sz="1400" dirty="0">
                <a:latin typeface="Arial"/>
                <a:cs typeface="Arial"/>
              </a:rPr>
              <a:t> </a:t>
            </a:r>
            <a:r>
              <a:rPr lang="de-CH" sz="1400" dirty="0" err="1">
                <a:latin typeface="Arial"/>
                <a:cs typeface="Arial"/>
              </a:rPr>
              <a:t>reconnaissables</a:t>
            </a:r>
            <a:r>
              <a:rPr lang="de-CH" sz="1400" dirty="0">
                <a:latin typeface="Arial"/>
                <a:cs typeface="Arial"/>
              </a:rPr>
              <a:t> et </a:t>
            </a:r>
            <a:r>
              <a:rPr lang="de-CH" sz="1400" dirty="0" err="1">
                <a:latin typeface="Arial"/>
                <a:cs typeface="Arial"/>
              </a:rPr>
              <a:t>transformateurs</a:t>
            </a:r>
            <a:r>
              <a:rPr lang="de-CH" sz="1400" dirty="0">
                <a:latin typeface="Arial"/>
                <a:cs typeface="Arial"/>
              </a:rPr>
              <a:t>. </a:t>
            </a:r>
          </a:p>
          <a:p>
            <a:pPr marL="0" indent="0" algn="l">
              <a:tabLst>
                <a:tab pos="3494088" algn="l"/>
              </a:tabLst>
            </a:pPr>
            <a:r>
              <a:rPr lang="de-CH" sz="1400" dirty="0">
                <a:latin typeface="Arial"/>
                <a:cs typeface="Arial"/>
              </a:rPr>
              <a:t>La Conférence </a:t>
            </a:r>
            <a:r>
              <a:rPr lang="de-CH" sz="1400" dirty="0" err="1">
                <a:latin typeface="Arial"/>
                <a:cs typeface="Arial"/>
              </a:rPr>
              <a:t>sur</a:t>
            </a:r>
            <a:r>
              <a:rPr lang="de-CH" sz="1400" dirty="0">
                <a:latin typeface="Arial"/>
                <a:cs typeface="Arial"/>
              </a:rPr>
              <a:t> </a:t>
            </a:r>
            <a:r>
              <a:rPr lang="de-CH" sz="1400" dirty="0" err="1">
                <a:latin typeface="Arial"/>
                <a:cs typeface="Arial"/>
              </a:rPr>
              <a:t>l'Education</a:t>
            </a:r>
            <a:r>
              <a:rPr lang="de-CH" sz="1400" dirty="0">
                <a:latin typeface="Arial"/>
                <a:cs typeface="Arial"/>
              </a:rPr>
              <a:t> à </a:t>
            </a:r>
            <a:r>
              <a:rPr lang="de-CH" sz="1400" dirty="0" err="1">
                <a:latin typeface="Arial"/>
                <a:cs typeface="Arial"/>
              </a:rPr>
              <a:t>l'Environnement</a:t>
            </a:r>
            <a:r>
              <a:rPr lang="de-CH" sz="1400" dirty="0">
                <a:latin typeface="Arial"/>
                <a:cs typeface="Arial"/>
              </a:rPr>
              <a:t> </a:t>
            </a:r>
            <a:r>
              <a:rPr lang="de-CH" sz="1400" dirty="0" err="1">
                <a:latin typeface="Arial"/>
                <a:cs typeface="Arial"/>
              </a:rPr>
              <a:t>recommande</a:t>
            </a:r>
            <a:r>
              <a:rPr lang="de-CH" sz="1400" dirty="0">
                <a:latin typeface="Arial"/>
                <a:cs typeface="Arial"/>
              </a:rPr>
              <a:t> </a:t>
            </a:r>
            <a:r>
              <a:rPr lang="de-CH" sz="1400" dirty="0" err="1">
                <a:latin typeface="Arial"/>
                <a:cs typeface="Arial"/>
              </a:rPr>
              <a:t>que</a:t>
            </a:r>
            <a:r>
              <a:rPr lang="de-CH" sz="1400" dirty="0">
                <a:latin typeface="Arial"/>
                <a:cs typeface="Arial"/>
              </a:rPr>
              <a:t> </a:t>
            </a:r>
            <a:r>
              <a:rPr lang="de-CH" sz="1400" dirty="0" err="1">
                <a:latin typeface="Arial"/>
                <a:cs typeface="Arial"/>
              </a:rPr>
              <a:t>les</a:t>
            </a:r>
            <a:r>
              <a:rPr lang="de-CH" sz="1400" dirty="0">
                <a:latin typeface="Arial"/>
                <a:cs typeface="Arial"/>
              </a:rPr>
              <a:t> </a:t>
            </a:r>
            <a:r>
              <a:rPr lang="de-CH" sz="1400" dirty="0" err="1">
                <a:latin typeface="Arial"/>
                <a:cs typeface="Arial"/>
              </a:rPr>
              <a:t>standards</a:t>
            </a:r>
            <a:r>
              <a:rPr lang="de-CH" sz="1400" dirty="0">
                <a:latin typeface="Arial"/>
                <a:cs typeface="Arial"/>
              </a:rPr>
              <a:t> </a:t>
            </a:r>
            <a:r>
              <a:rPr lang="de-CH" sz="1400" dirty="0" err="1">
                <a:latin typeface="Arial"/>
                <a:cs typeface="Arial"/>
              </a:rPr>
              <a:t>minimaux</a:t>
            </a:r>
            <a:r>
              <a:rPr lang="de-CH" sz="1400" dirty="0">
                <a:latin typeface="Arial"/>
                <a:cs typeface="Arial"/>
              </a:rPr>
              <a:t> </a:t>
            </a:r>
            <a:r>
              <a:rPr lang="de-CH" sz="1400" dirty="0" err="1">
                <a:latin typeface="Arial"/>
                <a:cs typeface="Arial"/>
              </a:rPr>
              <a:t>suivants</a:t>
            </a:r>
            <a:r>
              <a:rPr lang="de-CH" sz="1400" dirty="0">
                <a:latin typeface="Arial"/>
                <a:cs typeface="Arial"/>
              </a:rPr>
              <a:t> (</a:t>
            </a:r>
            <a:r>
              <a:rPr lang="de-CH" sz="1400" dirty="0" err="1">
                <a:latin typeface="Arial"/>
                <a:cs typeface="Arial"/>
              </a:rPr>
              <a:t>validées</a:t>
            </a:r>
            <a:r>
              <a:rPr lang="de-CH" sz="1400" dirty="0">
                <a:latin typeface="Arial"/>
                <a:cs typeface="Arial"/>
              </a:rPr>
              <a:t> par </a:t>
            </a:r>
            <a:r>
              <a:rPr lang="de-CH" sz="1400" dirty="0" err="1">
                <a:latin typeface="Arial"/>
                <a:cs typeface="Arial"/>
              </a:rPr>
              <a:t>une</a:t>
            </a:r>
            <a:r>
              <a:rPr lang="de-CH" sz="1400" dirty="0">
                <a:latin typeface="Arial"/>
                <a:cs typeface="Arial"/>
              </a:rPr>
              <a:t> large </a:t>
            </a:r>
            <a:r>
              <a:rPr lang="de-CH" sz="1400" dirty="0" err="1">
                <a:latin typeface="Arial"/>
                <a:cs typeface="Arial"/>
              </a:rPr>
              <a:t>majorité</a:t>
            </a:r>
            <a:r>
              <a:rPr lang="de-CH" sz="1400" dirty="0">
                <a:latin typeface="Arial"/>
                <a:cs typeface="Arial"/>
              </a:rPr>
              <a:t> des </a:t>
            </a:r>
            <a:r>
              <a:rPr lang="de-CH" sz="1400" dirty="0" err="1">
                <a:latin typeface="Arial"/>
                <a:cs typeface="Arial"/>
              </a:rPr>
              <a:t>participants</a:t>
            </a:r>
            <a:r>
              <a:rPr lang="de-CH" sz="1400" dirty="0">
                <a:latin typeface="Arial"/>
                <a:cs typeface="Arial"/>
              </a:rPr>
              <a:t> au 1er </a:t>
            </a:r>
            <a:r>
              <a:rPr lang="de-CH" sz="1400" dirty="0" err="1">
                <a:latin typeface="Arial"/>
                <a:cs typeface="Arial"/>
              </a:rPr>
              <a:t>Collab</a:t>
            </a:r>
            <a:r>
              <a:rPr lang="de-CH" sz="1400" dirty="0">
                <a:latin typeface="Arial"/>
                <a:cs typeface="Arial"/>
              </a:rPr>
              <a:t> de la FUB, 15.1.2019) </a:t>
            </a:r>
            <a:r>
              <a:rPr lang="de-CH" sz="1400" dirty="0" err="1">
                <a:latin typeface="Arial"/>
                <a:cs typeface="Arial"/>
              </a:rPr>
              <a:t>soient</a:t>
            </a:r>
            <a:r>
              <a:rPr lang="de-CH" sz="1400" dirty="0">
                <a:latin typeface="Arial"/>
                <a:cs typeface="Arial"/>
              </a:rPr>
              <a:t> </a:t>
            </a:r>
            <a:r>
              <a:rPr lang="de-CH" sz="1400" dirty="0" err="1">
                <a:latin typeface="Arial"/>
                <a:cs typeface="Arial"/>
              </a:rPr>
              <a:t>pris</a:t>
            </a:r>
            <a:r>
              <a:rPr lang="de-CH" sz="1400" dirty="0">
                <a:latin typeface="Arial"/>
                <a:cs typeface="Arial"/>
              </a:rPr>
              <a:t> en </a:t>
            </a:r>
            <a:r>
              <a:rPr lang="de-CH" sz="1400" dirty="0" err="1">
                <a:latin typeface="Arial"/>
                <a:cs typeface="Arial"/>
              </a:rPr>
              <a:t>compte</a:t>
            </a:r>
            <a:r>
              <a:rPr lang="de-CH" sz="1400" dirty="0">
                <a:latin typeface="Arial"/>
                <a:cs typeface="Arial"/>
              </a:rPr>
              <a:t> </a:t>
            </a:r>
            <a:r>
              <a:rPr lang="de-CH" sz="1400" dirty="0" err="1">
                <a:latin typeface="Arial"/>
                <a:cs typeface="Arial"/>
              </a:rPr>
              <a:t>dans</a:t>
            </a:r>
            <a:r>
              <a:rPr lang="de-CH" sz="1400" dirty="0">
                <a:latin typeface="Arial"/>
                <a:cs typeface="Arial"/>
              </a:rPr>
              <a:t> </a:t>
            </a:r>
            <a:r>
              <a:rPr lang="de-CH" sz="1400" dirty="0" err="1">
                <a:latin typeface="Arial"/>
                <a:cs typeface="Arial"/>
              </a:rPr>
              <a:t>l'élaboration</a:t>
            </a:r>
            <a:r>
              <a:rPr lang="de-CH" sz="1400" dirty="0">
                <a:latin typeface="Arial"/>
                <a:cs typeface="Arial"/>
              </a:rPr>
              <a:t> des </a:t>
            </a:r>
            <a:r>
              <a:rPr lang="de-CH" sz="1400" dirty="0" err="1">
                <a:latin typeface="Arial"/>
                <a:cs typeface="Arial"/>
              </a:rPr>
              <a:t>supports</a:t>
            </a:r>
            <a:r>
              <a:rPr lang="de-CH" sz="1400" dirty="0">
                <a:latin typeface="Arial"/>
                <a:cs typeface="Arial"/>
              </a:rPr>
              <a:t> </a:t>
            </a:r>
            <a:r>
              <a:rPr lang="de-CH" sz="1400" dirty="0" err="1">
                <a:latin typeface="Arial"/>
                <a:cs typeface="Arial"/>
              </a:rPr>
              <a:t>pédagogiques</a:t>
            </a:r>
            <a:r>
              <a:rPr lang="de-CH" sz="1400" dirty="0">
                <a:latin typeface="Arial"/>
                <a:cs typeface="Arial"/>
              </a:rPr>
              <a:t> </a:t>
            </a:r>
            <a:r>
              <a:rPr lang="de-CH" sz="1400" dirty="0" err="1">
                <a:latin typeface="Arial"/>
                <a:cs typeface="Arial"/>
              </a:rPr>
              <a:t>environnementaux</a:t>
            </a:r>
            <a:r>
              <a:rPr lang="de-CH" sz="1400" dirty="0">
                <a:latin typeface="Arial"/>
                <a:cs typeface="Arial"/>
              </a:rPr>
              <a:t>: </a:t>
            </a:r>
          </a:p>
          <a:p>
            <a:pPr marL="0" indent="0" algn="l">
              <a:tabLst>
                <a:tab pos="3494088" algn="l"/>
              </a:tabLst>
            </a:pPr>
            <a:r>
              <a:rPr lang="de-CH" sz="1400" dirty="0">
                <a:latin typeface="Arial"/>
                <a:cs typeface="Arial"/>
              </a:rPr>
              <a:t>-&gt; Liste des </a:t>
            </a:r>
            <a:r>
              <a:rPr lang="de-CH" sz="1400" dirty="0" err="1">
                <a:latin typeface="Arial"/>
                <a:cs typeface="Arial"/>
              </a:rPr>
              <a:t>standards</a:t>
            </a:r>
            <a:r>
              <a:rPr lang="de-CH" sz="1400" dirty="0">
                <a:latin typeface="Arial"/>
                <a:cs typeface="Arial"/>
              </a:rPr>
              <a:t> </a:t>
            </a:r>
            <a:r>
              <a:rPr lang="de-CH" sz="1400" dirty="0" err="1">
                <a:latin typeface="Arial"/>
                <a:cs typeface="Arial"/>
              </a:rPr>
              <a:t>minimaux</a:t>
            </a:r>
            <a:endParaRPr lang="de-CH" sz="1400" dirty="0">
              <a:latin typeface="Arial"/>
              <a:cs typeface="Arial"/>
            </a:endParaRPr>
          </a:p>
        </p:txBody>
      </p:sp>
    </p:spTree>
    <p:extLst>
      <p:ext uri="{BB962C8B-B14F-4D97-AF65-F5344CB8AC3E}">
        <p14:creationId xmlns:p14="http://schemas.microsoft.com/office/powerpoint/2010/main" val="2984538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a:xfrm>
            <a:off x="1310086" y="260648"/>
            <a:ext cx="7560841" cy="1143000"/>
          </a:xfrm>
          <a:prstGeom prst="rect">
            <a:avLst/>
          </a:prstGeom>
        </p:spPr>
        <p:txBody>
          <a:bodyPr vert="horz" lIns="91440" tIns="45720" rIns="91440" bIns="45720" rtlCol="0" anchor="ctr">
            <a:normAutofit fontScale="82500" lnSpcReduction="10000"/>
          </a:bodyPr>
          <a:lstStyle>
            <a:lvl1pPr algn="l" defTabSz="914296" rtl="0" eaLnBrk="1" latinLnBrk="0" hangingPunct="1">
              <a:spcBef>
                <a:spcPct val="0"/>
              </a:spcBef>
              <a:buNone/>
              <a:defRPr sz="3600" b="0" kern="1200">
                <a:solidFill>
                  <a:schemeClr val="tx1"/>
                </a:solidFill>
                <a:latin typeface="Arial" pitchFamily="34" charset="0"/>
                <a:ea typeface="+mj-ea"/>
                <a:cs typeface="Arial" pitchFamily="34" charset="0"/>
              </a:defRPr>
            </a:lvl1pPr>
          </a:lstStyle>
          <a:p>
            <a:r>
              <a:rPr lang="de-CH" dirty="0">
                <a:solidFill>
                  <a:srgbClr val="669933"/>
                </a:solidFill>
                <a:latin typeface="Arial"/>
                <a:cs typeface="Arial"/>
              </a:rPr>
              <a:t>Ausblick </a:t>
            </a:r>
            <a:r>
              <a:rPr lang="de-CH" dirty="0" err="1">
                <a:solidFill>
                  <a:srgbClr val="669933"/>
                </a:solidFill>
                <a:latin typeface="Arial"/>
                <a:cs typeface="Arial"/>
              </a:rPr>
              <a:t>Collaboration</a:t>
            </a:r>
            <a:r>
              <a:rPr lang="de-CH" dirty="0">
                <a:solidFill>
                  <a:srgbClr val="669933"/>
                </a:solidFill>
                <a:latin typeface="Arial"/>
                <a:cs typeface="Arial"/>
              </a:rPr>
              <a:t> Lab vom 16.1.2020 </a:t>
            </a:r>
            <a:r>
              <a:rPr lang="de-CH" dirty="0"/>
              <a:t/>
            </a:r>
            <a:br>
              <a:rPr lang="de-CH" dirty="0"/>
            </a:br>
            <a:endParaRPr lang="de-CH" i="1" dirty="0">
              <a:solidFill>
                <a:srgbClr val="669933"/>
              </a:solidFill>
            </a:endParaRPr>
          </a:p>
        </p:txBody>
      </p:sp>
      <p:sp>
        <p:nvSpPr>
          <p:cNvPr id="2" name="Inhaltsplatzhalter 2">
            <a:extLst>
              <a:ext uri="{FF2B5EF4-FFF2-40B4-BE49-F238E27FC236}">
                <a16:creationId xmlns:a16="http://schemas.microsoft.com/office/drawing/2014/main" id="{A7D0635A-5C6C-4488-BB39-3459E96824D2}"/>
              </a:ext>
            </a:extLst>
          </p:cNvPr>
          <p:cNvSpPr txBox="1">
            <a:spLocks/>
          </p:cNvSpPr>
          <p:nvPr/>
        </p:nvSpPr>
        <p:spPr>
          <a:xfrm>
            <a:off x="1261898" y="1575869"/>
            <a:ext cx="7054518" cy="4521386"/>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975" indent="-180975" algn="l">
              <a:lnSpc>
                <a:spcPct val="100000"/>
              </a:lnSpc>
              <a:spcBef>
                <a:spcPts val="600"/>
              </a:spcBef>
              <a:buFont typeface="Arial" pitchFamily="34" charset="0"/>
              <a:buChar char="•"/>
            </a:pPr>
            <a:r>
              <a:rPr lang="de-CH" sz="1800" dirty="0">
                <a:latin typeface="Arial"/>
                <a:cs typeface="Arial"/>
              </a:rPr>
              <a:t>Ziel: Dialog zwischen </a:t>
            </a:r>
            <a:r>
              <a:rPr lang="de-CH" sz="1800" dirty="0" smtClean="0">
                <a:latin typeface="Arial"/>
                <a:cs typeface="Arial"/>
              </a:rPr>
              <a:t>Förderinstitutionen </a:t>
            </a:r>
            <a:r>
              <a:rPr lang="de-CH" sz="1800" dirty="0">
                <a:latin typeface="Arial"/>
                <a:cs typeface="Arial"/>
              </a:rPr>
              <a:t>und Organisationen der UB und BNE zum Thema "Wirkung" </a:t>
            </a:r>
            <a:endParaRPr lang="de-DE" sz="1800" dirty="0"/>
          </a:p>
          <a:p>
            <a:pPr marL="180975" indent="-180975" algn="l">
              <a:lnSpc>
                <a:spcPct val="100000"/>
              </a:lnSpc>
              <a:spcBef>
                <a:spcPts val="600"/>
              </a:spcBef>
              <a:buFont typeface="Arial" pitchFamily="34" charset="0"/>
              <a:buChar char="•"/>
            </a:pPr>
            <a:r>
              <a:rPr lang="de-CH" sz="1800" dirty="0">
                <a:latin typeface="Arial"/>
                <a:cs typeface="Arial"/>
              </a:rPr>
              <a:t>Austausch von Erwartungen, Möglichkeiten und Bedenken </a:t>
            </a:r>
            <a:endParaRPr lang="de-CH" sz="1800" dirty="0"/>
          </a:p>
          <a:p>
            <a:pPr marL="180975" indent="-180975" algn="l">
              <a:lnSpc>
                <a:spcPct val="100000"/>
              </a:lnSpc>
              <a:spcBef>
                <a:spcPts val="600"/>
              </a:spcBef>
              <a:buFont typeface="Arial" pitchFamily="34" charset="0"/>
              <a:buChar char="•"/>
            </a:pPr>
            <a:r>
              <a:rPr lang="de-CH" sz="1800" dirty="0">
                <a:latin typeface="Arial"/>
                <a:cs typeface="Arial"/>
              </a:rPr>
              <a:t>3 Leitfragen: </a:t>
            </a:r>
          </a:p>
          <a:p>
            <a:pPr marL="581025" lvl="1" indent="-285115">
              <a:lnSpc>
                <a:spcPct val="100000"/>
              </a:lnSpc>
              <a:spcBef>
                <a:spcPts val="600"/>
              </a:spcBef>
              <a:buFont typeface="Arial" pitchFamily="34" charset="0"/>
              <a:buChar char="•"/>
            </a:pPr>
            <a:r>
              <a:rPr lang="de-CH" sz="1800" dirty="0">
                <a:latin typeface="Arial"/>
                <a:cs typeface="Arial"/>
              </a:rPr>
              <a:t>Was heisst Wirkung aus der Förder- und der Anbieterperspektive</a:t>
            </a:r>
          </a:p>
          <a:p>
            <a:pPr marL="581025" lvl="1" indent="-285115">
              <a:lnSpc>
                <a:spcPct val="100000"/>
              </a:lnSpc>
              <a:spcBef>
                <a:spcPts val="600"/>
              </a:spcBef>
              <a:buFont typeface="Arial" pitchFamily="34" charset="0"/>
              <a:buChar char="•"/>
            </a:pPr>
            <a:r>
              <a:rPr lang="de-CH" sz="1800" dirty="0">
                <a:latin typeface="Arial"/>
                <a:cs typeface="Arial"/>
              </a:rPr>
              <a:t>Was sind wirkungsvolle Projekte?</a:t>
            </a:r>
          </a:p>
          <a:p>
            <a:pPr marL="581025" lvl="1" indent="-285115">
              <a:lnSpc>
                <a:spcPct val="100000"/>
              </a:lnSpc>
              <a:spcBef>
                <a:spcPts val="600"/>
              </a:spcBef>
              <a:buFont typeface="Arial" pitchFamily="34" charset="0"/>
              <a:buChar char="•"/>
            </a:pPr>
            <a:r>
              <a:rPr lang="de-CH" sz="1800" dirty="0">
                <a:latin typeface="Arial"/>
                <a:cs typeface="Arial"/>
              </a:rPr>
              <a:t>Was hat das Verständnis guter Projekte mit Wirkung, </a:t>
            </a:r>
            <a:r>
              <a:rPr lang="de-CH" sz="1800" dirty="0" smtClean="0">
                <a:latin typeface="Arial"/>
                <a:cs typeface="Arial"/>
              </a:rPr>
              <a:t>Wirkungsorientierung </a:t>
            </a:r>
            <a:r>
              <a:rPr lang="de-CH" sz="1800" dirty="0">
                <a:latin typeface="Arial"/>
                <a:cs typeface="Arial"/>
              </a:rPr>
              <a:t>und Wirkungsevaluation zu tun?</a:t>
            </a:r>
          </a:p>
          <a:p>
            <a:pPr marL="180975" indent="-180975" algn="l">
              <a:lnSpc>
                <a:spcPct val="100000"/>
              </a:lnSpc>
              <a:spcBef>
                <a:spcPts val="600"/>
              </a:spcBef>
              <a:buFont typeface="Arial" pitchFamily="34" charset="0"/>
              <a:buChar char="•"/>
            </a:pPr>
            <a:r>
              <a:rPr lang="de-CH" sz="1800" dirty="0">
                <a:latin typeface="Arial"/>
                <a:cs typeface="Arial"/>
              </a:rPr>
              <a:t>Dialogische </a:t>
            </a:r>
            <a:r>
              <a:rPr lang="de-CH" sz="1800" dirty="0" smtClean="0">
                <a:latin typeface="Arial"/>
                <a:cs typeface="Arial"/>
              </a:rPr>
              <a:t>Methoden </a:t>
            </a:r>
            <a:r>
              <a:rPr lang="de-CH" sz="1800" dirty="0">
                <a:latin typeface="Arial"/>
                <a:cs typeface="Arial"/>
              </a:rPr>
              <a:t>&amp; Formate</a:t>
            </a:r>
            <a:endParaRPr lang="de-CH" sz="1800" dirty="0"/>
          </a:p>
          <a:p>
            <a:pPr marL="0" indent="0" algn="l">
              <a:lnSpc>
                <a:spcPct val="100000"/>
              </a:lnSpc>
              <a:spcBef>
                <a:spcPts val="600"/>
              </a:spcBef>
            </a:pPr>
            <a:endParaRPr lang="de-CH" dirty="0">
              <a:latin typeface="Arial"/>
              <a:cs typeface="Arial"/>
            </a:endParaRPr>
          </a:p>
        </p:txBody>
      </p:sp>
    </p:spTree>
    <p:extLst>
      <p:ext uri="{BB962C8B-B14F-4D97-AF65-F5344CB8AC3E}">
        <p14:creationId xmlns:p14="http://schemas.microsoft.com/office/powerpoint/2010/main" val="15669100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a:xfrm>
            <a:off x="1310086" y="260648"/>
            <a:ext cx="7560841" cy="1143000"/>
          </a:xfrm>
          <a:prstGeom prst="rect">
            <a:avLst/>
          </a:prstGeom>
        </p:spPr>
        <p:txBody>
          <a:bodyPr vert="horz" lIns="91440" tIns="45720" rIns="91440" bIns="45720" rtlCol="0" anchor="ctr">
            <a:normAutofit fontScale="97500" lnSpcReduction="10000"/>
          </a:bodyPr>
          <a:lstStyle>
            <a:lvl1pPr algn="l" defTabSz="914296" rtl="0" eaLnBrk="1" latinLnBrk="0" hangingPunct="1">
              <a:spcBef>
                <a:spcPct val="0"/>
              </a:spcBef>
              <a:buNone/>
              <a:defRPr sz="3600" b="0" kern="1200">
                <a:solidFill>
                  <a:schemeClr val="tx1"/>
                </a:solidFill>
                <a:latin typeface="Arial" pitchFamily="34" charset="0"/>
                <a:ea typeface="+mj-ea"/>
                <a:cs typeface="Arial" pitchFamily="34" charset="0"/>
              </a:defRPr>
            </a:lvl1pPr>
          </a:lstStyle>
          <a:p>
            <a:r>
              <a:rPr lang="de-CH" dirty="0">
                <a:solidFill>
                  <a:srgbClr val="669933"/>
                </a:solidFill>
                <a:latin typeface="Arial"/>
                <a:cs typeface="Arial"/>
              </a:rPr>
              <a:t>Aperçu Co Lab du 16.1.2020 </a:t>
            </a:r>
            <a:r>
              <a:rPr lang="de-CH" dirty="0"/>
              <a:t/>
            </a:r>
            <a:br>
              <a:rPr lang="de-CH" dirty="0"/>
            </a:br>
            <a:endParaRPr lang="de-CH" i="1" dirty="0">
              <a:solidFill>
                <a:srgbClr val="669933"/>
              </a:solidFill>
            </a:endParaRPr>
          </a:p>
        </p:txBody>
      </p:sp>
      <p:sp>
        <p:nvSpPr>
          <p:cNvPr id="2" name="Inhaltsplatzhalter 2">
            <a:extLst>
              <a:ext uri="{FF2B5EF4-FFF2-40B4-BE49-F238E27FC236}">
                <a16:creationId xmlns:a16="http://schemas.microsoft.com/office/drawing/2014/main" id="{A7D0635A-5C6C-4488-BB39-3459E96824D2}"/>
              </a:ext>
            </a:extLst>
          </p:cNvPr>
          <p:cNvSpPr txBox="1">
            <a:spLocks/>
          </p:cNvSpPr>
          <p:nvPr/>
        </p:nvSpPr>
        <p:spPr>
          <a:xfrm>
            <a:off x="1269646" y="1490628"/>
            <a:ext cx="7118777" cy="4521386"/>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28015" indent="-285750" algn="l">
              <a:lnSpc>
                <a:spcPct val="100000"/>
              </a:lnSpc>
              <a:spcBef>
                <a:spcPts val="600"/>
              </a:spcBef>
              <a:buFont typeface="Arial" pitchFamily="34" charset="0"/>
              <a:buChar char="•"/>
            </a:pPr>
            <a:r>
              <a:rPr lang="de-CH" sz="1800" dirty="0" err="1">
                <a:latin typeface="Arial"/>
                <a:cs typeface="Arial"/>
              </a:rPr>
              <a:t>Objectif</a:t>
            </a:r>
            <a:r>
              <a:rPr lang="de-CH" sz="1800" dirty="0">
                <a:latin typeface="Arial"/>
                <a:cs typeface="Arial"/>
              </a:rPr>
              <a:t> : </a:t>
            </a:r>
            <a:r>
              <a:rPr lang="de-CH" sz="1800" dirty="0" err="1">
                <a:latin typeface="Arial"/>
                <a:cs typeface="Arial"/>
              </a:rPr>
              <a:t>Dialogue</a:t>
            </a:r>
            <a:r>
              <a:rPr lang="de-CH" sz="1800" dirty="0">
                <a:latin typeface="Arial"/>
                <a:cs typeface="Arial"/>
              </a:rPr>
              <a:t> entre les </a:t>
            </a:r>
            <a:r>
              <a:rPr lang="de-CH" sz="1800" dirty="0" err="1">
                <a:latin typeface="Arial"/>
                <a:cs typeface="Arial"/>
              </a:rPr>
              <a:t>institutions</a:t>
            </a:r>
            <a:r>
              <a:rPr lang="de-CH" sz="1800" dirty="0">
                <a:latin typeface="Arial"/>
                <a:cs typeface="Arial"/>
              </a:rPr>
              <a:t> et les </a:t>
            </a:r>
            <a:r>
              <a:rPr lang="de-CH" sz="1800" dirty="0" err="1">
                <a:latin typeface="Arial"/>
                <a:cs typeface="Arial"/>
              </a:rPr>
              <a:t>organisations</a:t>
            </a:r>
            <a:r>
              <a:rPr lang="de-CH" sz="1800" dirty="0">
                <a:latin typeface="Arial"/>
                <a:cs typeface="Arial"/>
              </a:rPr>
              <a:t> EE et EDD </a:t>
            </a:r>
            <a:r>
              <a:rPr lang="de-CH" sz="1800" dirty="0" err="1">
                <a:latin typeface="Arial"/>
                <a:cs typeface="Arial"/>
              </a:rPr>
              <a:t>sur</a:t>
            </a:r>
            <a:r>
              <a:rPr lang="de-CH" sz="1800" dirty="0">
                <a:latin typeface="Arial"/>
                <a:cs typeface="Arial"/>
              </a:rPr>
              <a:t> le </a:t>
            </a:r>
            <a:r>
              <a:rPr lang="de-CH" sz="1800" dirty="0" err="1">
                <a:latin typeface="Arial"/>
                <a:cs typeface="Arial"/>
              </a:rPr>
              <a:t>thème</a:t>
            </a:r>
            <a:r>
              <a:rPr lang="de-CH" sz="1800" dirty="0">
                <a:latin typeface="Arial"/>
                <a:cs typeface="Arial"/>
              </a:rPr>
              <a:t> de </a:t>
            </a:r>
            <a:r>
              <a:rPr lang="de-CH" sz="1800" dirty="0" err="1">
                <a:latin typeface="Arial"/>
                <a:cs typeface="Arial"/>
              </a:rPr>
              <a:t>l'impact</a:t>
            </a:r>
            <a:r>
              <a:rPr lang="de-CH" sz="1800" dirty="0">
                <a:latin typeface="Arial"/>
                <a:cs typeface="Arial"/>
              </a:rPr>
              <a:t> </a:t>
            </a:r>
          </a:p>
          <a:p>
            <a:pPr marL="628015" indent="-285750" algn="l">
              <a:lnSpc>
                <a:spcPct val="100000"/>
              </a:lnSpc>
              <a:spcBef>
                <a:spcPts val="600"/>
              </a:spcBef>
              <a:buFont typeface="Arial" pitchFamily="34" charset="0"/>
              <a:buChar char="•"/>
            </a:pPr>
            <a:r>
              <a:rPr lang="de-CH" sz="1800" dirty="0" err="1">
                <a:latin typeface="Arial"/>
                <a:cs typeface="Arial"/>
              </a:rPr>
              <a:t>Échange</a:t>
            </a:r>
            <a:r>
              <a:rPr lang="de-CH" sz="1800" dirty="0">
                <a:latin typeface="Arial"/>
                <a:cs typeface="Arial"/>
              </a:rPr>
              <a:t> des diverses </a:t>
            </a:r>
            <a:r>
              <a:rPr lang="de-CH" sz="1800" dirty="0" err="1">
                <a:latin typeface="Arial"/>
                <a:cs typeface="Arial"/>
              </a:rPr>
              <a:t>attentes</a:t>
            </a:r>
            <a:r>
              <a:rPr lang="de-CH" sz="1800" dirty="0">
                <a:latin typeface="Arial"/>
                <a:cs typeface="Arial"/>
              </a:rPr>
              <a:t>, </a:t>
            </a:r>
            <a:r>
              <a:rPr lang="de-CH" sz="1800" dirty="0" err="1">
                <a:latin typeface="Arial"/>
                <a:cs typeface="Arial"/>
              </a:rPr>
              <a:t>opportunités</a:t>
            </a:r>
            <a:r>
              <a:rPr lang="de-CH" sz="1800" dirty="0">
                <a:latin typeface="Arial"/>
                <a:cs typeface="Arial"/>
              </a:rPr>
              <a:t> et </a:t>
            </a:r>
            <a:r>
              <a:rPr lang="de-CH" sz="1800" dirty="0" err="1">
                <a:latin typeface="Arial"/>
                <a:cs typeface="Arial"/>
              </a:rPr>
              <a:t>préoccupations</a:t>
            </a:r>
            <a:r>
              <a:rPr lang="de-CH" sz="1800" dirty="0">
                <a:latin typeface="Arial"/>
                <a:cs typeface="Arial"/>
              </a:rPr>
              <a:t> de </a:t>
            </a:r>
            <a:r>
              <a:rPr lang="de-CH" sz="1800" dirty="0" err="1">
                <a:latin typeface="Arial"/>
                <a:cs typeface="Arial"/>
              </a:rPr>
              <a:t>chacun</a:t>
            </a:r>
            <a:r>
              <a:rPr lang="de-CH" sz="1800" dirty="0">
                <a:latin typeface="Arial"/>
                <a:cs typeface="Arial"/>
              </a:rPr>
              <a:t>.</a:t>
            </a:r>
          </a:p>
          <a:p>
            <a:pPr marL="628015" indent="-285750" algn="l">
              <a:lnSpc>
                <a:spcPct val="100000"/>
              </a:lnSpc>
              <a:spcBef>
                <a:spcPts val="600"/>
              </a:spcBef>
              <a:buFont typeface="Arial" pitchFamily="34" charset="0"/>
              <a:buChar char="•"/>
            </a:pPr>
            <a:r>
              <a:rPr lang="de-CH" sz="1800" dirty="0">
                <a:latin typeface="Arial"/>
                <a:cs typeface="Arial"/>
              </a:rPr>
              <a:t>3 </a:t>
            </a:r>
            <a:r>
              <a:rPr lang="de-CH" sz="1800" dirty="0" err="1">
                <a:latin typeface="Arial"/>
                <a:cs typeface="Arial"/>
              </a:rPr>
              <a:t>questions</a:t>
            </a:r>
            <a:r>
              <a:rPr lang="de-CH" sz="1800" dirty="0">
                <a:latin typeface="Arial"/>
                <a:cs typeface="Arial"/>
              </a:rPr>
              <a:t> de </a:t>
            </a:r>
            <a:r>
              <a:rPr lang="de-CH" sz="1800" dirty="0" err="1">
                <a:latin typeface="Arial"/>
                <a:cs typeface="Arial"/>
              </a:rPr>
              <a:t>base</a:t>
            </a:r>
            <a:r>
              <a:rPr lang="de-CH" sz="1800" dirty="0">
                <a:latin typeface="Arial"/>
                <a:cs typeface="Arial"/>
              </a:rPr>
              <a:t>: </a:t>
            </a:r>
          </a:p>
          <a:p>
            <a:pPr marL="1028019" lvl="1" indent="-285750">
              <a:lnSpc>
                <a:spcPct val="100000"/>
              </a:lnSpc>
              <a:spcBef>
                <a:spcPts val="600"/>
              </a:spcBef>
              <a:buFont typeface="Arial" pitchFamily="34" charset="0"/>
              <a:buChar char="•"/>
            </a:pPr>
            <a:r>
              <a:rPr lang="de-CH" sz="1800" dirty="0" err="1">
                <a:latin typeface="Arial"/>
                <a:cs typeface="Arial"/>
              </a:rPr>
              <a:t>Que</a:t>
            </a:r>
            <a:r>
              <a:rPr lang="de-CH" sz="1800" dirty="0">
                <a:latin typeface="Arial"/>
                <a:cs typeface="Arial"/>
              </a:rPr>
              <a:t> </a:t>
            </a:r>
            <a:r>
              <a:rPr lang="de-CH" sz="1800" dirty="0" err="1">
                <a:latin typeface="Arial"/>
                <a:cs typeface="Arial"/>
              </a:rPr>
              <a:t>signifie</a:t>
            </a:r>
            <a:r>
              <a:rPr lang="de-CH" sz="1800" dirty="0">
                <a:latin typeface="Arial"/>
                <a:cs typeface="Arial"/>
              </a:rPr>
              <a:t> </a:t>
            </a:r>
            <a:r>
              <a:rPr lang="de-CH" sz="1800" dirty="0" err="1">
                <a:latin typeface="Arial"/>
                <a:cs typeface="Arial"/>
              </a:rPr>
              <a:t>l'impact</a:t>
            </a:r>
            <a:r>
              <a:rPr lang="de-CH" sz="1800" dirty="0">
                <a:latin typeface="Arial"/>
                <a:cs typeface="Arial"/>
              </a:rPr>
              <a:t> du </a:t>
            </a:r>
            <a:r>
              <a:rPr lang="de-CH" sz="1800" dirty="0" err="1">
                <a:latin typeface="Arial"/>
                <a:cs typeface="Arial"/>
              </a:rPr>
              <a:t>point</a:t>
            </a:r>
            <a:r>
              <a:rPr lang="de-CH" sz="1800" dirty="0">
                <a:latin typeface="Arial"/>
                <a:cs typeface="Arial"/>
              </a:rPr>
              <a:t> de </a:t>
            </a:r>
            <a:r>
              <a:rPr lang="de-CH" sz="1800" dirty="0" err="1">
                <a:latin typeface="Arial"/>
                <a:cs typeface="Arial"/>
              </a:rPr>
              <a:t>vue</a:t>
            </a:r>
            <a:r>
              <a:rPr lang="de-CH" sz="1800" dirty="0">
                <a:latin typeface="Arial"/>
                <a:cs typeface="Arial"/>
              </a:rPr>
              <a:t> des </a:t>
            </a:r>
            <a:r>
              <a:rPr lang="de-CH" sz="1800" dirty="0" err="1">
                <a:latin typeface="Arial"/>
                <a:cs typeface="Arial"/>
              </a:rPr>
              <a:t>organismes</a:t>
            </a:r>
            <a:r>
              <a:rPr lang="de-CH" sz="1800" dirty="0">
                <a:latin typeface="Arial"/>
                <a:cs typeface="Arial"/>
              </a:rPr>
              <a:t> </a:t>
            </a:r>
            <a:r>
              <a:rPr lang="de-CH" sz="1800" dirty="0" err="1">
                <a:latin typeface="Arial"/>
                <a:cs typeface="Arial"/>
              </a:rPr>
              <a:t>mandataires</a:t>
            </a:r>
            <a:r>
              <a:rPr lang="de-CH" sz="1800" dirty="0">
                <a:latin typeface="Arial"/>
                <a:cs typeface="Arial"/>
              </a:rPr>
              <a:t> </a:t>
            </a:r>
            <a:r>
              <a:rPr lang="de-CH" sz="1800" dirty="0" err="1">
                <a:latin typeface="Arial"/>
                <a:cs typeface="Arial"/>
              </a:rPr>
              <a:t>ou</a:t>
            </a:r>
            <a:r>
              <a:rPr lang="de-CH" sz="1800" dirty="0">
                <a:latin typeface="Arial"/>
                <a:cs typeface="Arial"/>
              </a:rPr>
              <a:t> </a:t>
            </a:r>
            <a:r>
              <a:rPr lang="de-CH" sz="1800" dirty="0" err="1">
                <a:latin typeface="Arial"/>
                <a:cs typeface="Arial"/>
              </a:rPr>
              <a:t>financeurs</a:t>
            </a:r>
            <a:r>
              <a:rPr lang="de-CH" sz="1800" dirty="0">
                <a:latin typeface="Arial"/>
                <a:cs typeface="Arial"/>
              </a:rPr>
              <a:t>?</a:t>
            </a:r>
          </a:p>
          <a:p>
            <a:pPr marL="1028019" lvl="1" indent="-285750">
              <a:lnSpc>
                <a:spcPct val="100000"/>
              </a:lnSpc>
              <a:spcBef>
                <a:spcPts val="600"/>
              </a:spcBef>
              <a:buFont typeface="Arial" pitchFamily="34" charset="0"/>
              <a:buChar char="•"/>
            </a:pPr>
            <a:r>
              <a:rPr lang="de-CH" sz="1800" dirty="0" err="1">
                <a:latin typeface="Arial"/>
                <a:cs typeface="Arial"/>
              </a:rPr>
              <a:t>Que</a:t>
            </a:r>
            <a:r>
              <a:rPr lang="de-CH" sz="1800" dirty="0">
                <a:latin typeface="Arial"/>
                <a:cs typeface="Arial"/>
              </a:rPr>
              <a:t> </a:t>
            </a:r>
            <a:r>
              <a:rPr lang="de-CH" sz="1800" dirty="0" err="1">
                <a:latin typeface="Arial"/>
                <a:cs typeface="Arial"/>
              </a:rPr>
              <a:t>signifie</a:t>
            </a:r>
            <a:r>
              <a:rPr lang="de-CH" sz="1800" dirty="0">
                <a:latin typeface="Arial"/>
                <a:cs typeface="Arial"/>
              </a:rPr>
              <a:t> </a:t>
            </a:r>
            <a:r>
              <a:rPr lang="de-CH" sz="1800" dirty="0" err="1">
                <a:latin typeface="Arial"/>
                <a:cs typeface="Arial"/>
              </a:rPr>
              <a:t>un</a:t>
            </a:r>
            <a:r>
              <a:rPr lang="de-CH" sz="1800" dirty="0">
                <a:latin typeface="Arial"/>
                <a:cs typeface="Arial"/>
              </a:rPr>
              <a:t> </a:t>
            </a:r>
            <a:r>
              <a:rPr lang="de-CH" sz="1800" dirty="0" err="1">
                <a:latin typeface="Arial"/>
                <a:cs typeface="Arial"/>
              </a:rPr>
              <a:t>projet</a:t>
            </a:r>
            <a:r>
              <a:rPr lang="de-CH" sz="1800" dirty="0">
                <a:latin typeface="Arial"/>
                <a:cs typeface="Arial"/>
              </a:rPr>
              <a:t> </a:t>
            </a:r>
            <a:r>
              <a:rPr lang="de-CH" sz="1800" dirty="0" err="1">
                <a:latin typeface="Arial"/>
                <a:cs typeface="Arial"/>
              </a:rPr>
              <a:t>efficace</a:t>
            </a:r>
            <a:r>
              <a:rPr lang="de-CH" sz="1800" dirty="0">
                <a:latin typeface="Arial"/>
                <a:cs typeface="Arial"/>
              </a:rPr>
              <a:t> ?</a:t>
            </a:r>
          </a:p>
          <a:p>
            <a:pPr marL="1028019" lvl="1" indent="-285750">
              <a:lnSpc>
                <a:spcPct val="100000"/>
              </a:lnSpc>
              <a:spcBef>
                <a:spcPts val="600"/>
              </a:spcBef>
              <a:buFont typeface="Arial" pitchFamily="34" charset="0"/>
              <a:buChar char="•"/>
            </a:pPr>
            <a:r>
              <a:rPr lang="de-CH" sz="1800" dirty="0" err="1">
                <a:latin typeface="Arial"/>
                <a:cs typeface="Arial"/>
              </a:rPr>
              <a:t>Quels</a:t>
            </a:r>
            <a:r>
              <a:rPr lang="de-CH" sz="1800" dirty="0">
                <a:latin typeface="Arial"/>
                <a:cs typeface="Arial"/>
              </a:rPr>
              <a:t> </a:t>
            </a:r>
            <a:r>
              <a:rPr lang="de-CH" sz="1800" dirty="0" err="1">
                <a:latin typeface="Arial"/>
                <a:cs typeface="Arial"/>
              </a:rPr>
              <a:t>liens</a:t>
            </a:r>
            <a:r>
              <a:rPr lang="de-CH" sz="1800" dirty="0">
                <a:latin typeface="Arial"/>
                <a:cs typeface="Arial"/>
              </a:rPr>
              <a:t> entre des </a:t>
            </a:r>
            <a:r>
              <a:rPr lang="de-CH" sz="1800" dirty="0" err="1">
                <a:latin typeface="Arial"/>
                <a:cs typeface="Arial"/>
              </a:rPr>
              <a:t>projets</a:t>
            </a:r>
            <a:r>
              <a:rPr lang="de-CH" sz="1800" dirty="0">
                <a:latin typeface="Arial"/>
                <a:cs typeface="Arial"/>
              </a:rPr>
              <a:t> </a:t>
            </a:r>
            <a:r>
              <a:rPr lang="de-CH" sz="1800" dirty="0" err="1">
                <a:latin typeface="Arial"/>
                <a:cs typeface="Arial"/>
              </a:rPr>
              <a:t>orientés</a:t>
            </a:r>
            <a:r>
              <a:rPr lang="de-CH" sz="1800" dirty="0">
                <a:latin typeface="Arial"/>
                <a:cs typeface="Arial"/>
              </a:rPr>
              <a:t> </a:t>
            </a:r>
            <a:r>
              <a:rPr lang="de-CH" sz="1800" dirty="0" err="1">
                <a:latin typeface="Arial"/>
                <a:cs typeface="Arial"/>
              </a:rPr>
              <a:t>vers</a:t>
            </a:r>
            <a:r>
              <a:rPr lang="de-CH" sz="1800" dirty="0">
                <a:latin typeface="Arial"/>
                <a:cs typeface="Arial"/>
              </a:rPr>
              <a:t> les </a:t>
            </a:r>
            <a:r>
              <a:rPr lang="de-CH" sz="1800" dirty="0" err="1">
                <a:latin typeface="Arial"/>
                <a:cs typeface="Arial"/>
              </a:rPr>
              <a:t>effets</a:t>
            </a:r>
            <a:r>
              <a:rPr lang="de-CH" sz="1800" dirty="0">
                <a:latin typeface="Arial"/>
                <a:cs typeface="Arial"/>
              </a:rPr>
              <a:t> et la </a:t>
            </a:r>
            <a:r>
              <a:rPr lang="de-CH" sz="1800" dirty="0" err="1">
                <a:latin typeface="Arial"/>
                <a:cs typeface="Arial"/>
              </a:rPr>
              <a:t>qualité</a:t>
            </a:r>
            <a:r>
              <a:rPr lang="de-CH" sz="1800" dirty="0">
                <a:latin typeface="Arial"/>
                <a:cs typeface="Arial"/>
              </a:rPr>
              <a:t>, les </a:t>
            </a:r>
            <a:r>
              <a:rPr lang="de-CH" sz="1800" dirty="0" err="1">
                <a:latin typeface="Arial"/>
                <a:cs typeface="Arial"/>
              </a:rPr>
              <a:t>modèles</a:t>
            </a:r>
            <a:r>
              <a:rPr lang="de-CH" sz="1800" dirty="0">
                <a:latin typeface="Arial"/>
                <a:cs typeface="Arial"/>
              </a:rPr>
              <a:t> </a:t>
            </a:r>
            <a:r>
              <a:rPr lang="de-CH" sz="1800" dirty="0" err="1">
                <a:latin typeface="Arial"/>
                <a:cs typeface="Arial"/>
              </a:rPr>
              <a:t>d'impacts</a:t>
            </a:r>
            <a:r>
              <a:rPr lang="de-CH" sz="1800" dirty="0">
                <a:latin typeface="Arial"/>
                <a:cs typeface="Arial"/>
              </a:rPr>
              <a:t> et les </a:t>
            </a:r>
            <a:r>
              <a:rPr lang="de-CH" sz="1800" dirty="0" err="1">
                <a:latin typeface="Arial"/>
                <a:cs typeface="Arial"/>
              </a:rPr>
              <a:t>évaluations</a:t>
            </a:r>
            <a:r>
              <a:rPr lang="de-CH" sz="1800" dirty="0">
                <a:latin typeface="Arial"/>
                <a:cs typeface="Arial"/>
              </a:rPr>
              <a:t>? </a:t>
            </a:r>
          </a:p>
          <a:p>
            <a:pPr marL="628015" indent="-285750" algn="l">
              <a:lnSpc>
                <a:spcPct val="100000"/>
              </a:lnSpc>
              <a:spcBef>
                <a:spcPts val="600"/>
              </a:spcBef>
              <a:buFont typeface="Arial" pitchFamily="34" charset="0"/>
              <a:buChar char="•"/>
            </a:pPr>
            <a:r>
              <a:rPr lang="de-CH" sz="1800" dirty="0" err="1">
                <a:latin typeface="Arial"/>
                <a:cs typeface="Arial"/>
              </a:rPr>
              <a:t>Méthodes</a:t>
            </a:r>
            <a:r>
              <a:rPr lang="de-CH" sz="1800" dirty="0">
                <a:latin typeface="Arial"/>
                <a:cs typeface="Arial"/>
              </a:rPr>
              <a:t> et </a:t>
            </a:r>
            <a:r>
              <a:rPr lang="de-CH" sz="1800" dirty="0" err="1">
                <a:latin typeface="Arial"/>
                <a:cs typeface="Arial"/>
              </a:rPr>
              <a:t>formats</a:t>
            </a:r>
            <a:r>
              <a:rPr lang="de-CH" sz="1800" dirty="0">
                <a:latin typeface="Arial"/>
                <a:cs typeface="Arial"/>
              </a:rPr>
              <a:t> </a:t>
            </a:r>
            <a:r>
              <a:rPr lang="de-CH" sz="1800" dirty="0" err="1">
                <a:latin typeface="Arial"/>
                <a:cs typeface="Arial"/>
              </a:rPr>
              <a:t>variés</a:t>
            </a:r>
            <a:endParaRPr lang="de-CH" sz="1800" dirty="0">
              <a:latin typeface="Arial"/>
              <a:cs typeface="Arial"/>
            </a:endParaRPr>
          </a:p>
          <a:p>
            <a:pPr marL="342265" indent="0" algn="l">
              <a:lnSpc>
                <a:spcPct val="100000"/>
              </a:lnSpc>
              <a:spcBef>
                <a:spcPts val="0"/>
              </a:spcBef>
            </a:pPr>
            <a:endParaRPr lang="de-CH" sz="1600" dirty="0"/>
          </a:p>
          <a:p>
            <a:pPr marL="0" indent="0" algn="l">
              <a:lnSpc>
                <a:spcPct val="100000"/>
              </a:lnSpc>
              <a:spcBef>
                <a:spcPts val="0"/>
              </a:spcBef>
            </a:pPr>
            <a:endParaRPr lang="de-CH" sz="1200" dirty="0">
              <a:latin typeface="Arial"/>
              <a:cs typeface="Arial"/>
            </a:endParaRPr>
          </a:p>
        </p:txBody>
      </p:sp>
    </p:spTree>
    <p:extLst>
      <p:ext uri="{BB962C8B-B14F-4D97-AF65-F5344CB8AC3E}">
        <p14:creationId xmlns:p14="http://schemas.microsoft.com/office/powerpoint/2010/main" val="4281782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704856" cy="1143000"/>
          </a:xfrm>
        </p:spPr>
        <p:txBody>
          <a:bodyPr>
            <a:normAutofit fontScale="90000"/>
          </a:bodyPr>
          <a:lstStyle/>
          <a:p>
            <a:r>
              <a:rPr lang="de-DE" sz="2700" dirty="0">
                <a:solidFill>
                  <a:srgbClr val="669933"/>
                </a:solidFill>
                <a:latin typeface="Arial"/>
                <a:cs typeface="Arial"/>
              </a:rPr>
              <a:t>Anfrage Einrichtung eines Rating für Bildungsangebote in der Datenbank AA é21</a:t>
            </a:r>
            <a:r>
              <a:rPr lang="de-CH" dirty="0"/>
              <a:t/>
            </a:r>
            <a:br>
              <a:rPr lang="de-CH" dirty="0"/>
            </a:br>
            <a:endParaRPr lang="de-CH" i="1" dirty="0">
              <a:solidFill>
                <a:srgbClr val="669933"/>
              </a:solidFill>
            </a:endParaRPr>
          </a:p>
        </p:txBody>
      </p:sp>
      <p:sp>
        <p:nvSpPr>
          <p:cNvPr id="5" name="Inhaltsplatzhalter 4"/>
          <p:cNvSpPr>
            <a:spLocks noGrp="1"/>
          </p:cNvSpPr>
          <p:nvPr>
            <p:ph idx="1"/>
          </p:nvPr>
        </p:nvSpPr>
        <p:spPr>
          <a:xfrm>
            <a:off x="1331655" y="1604810"/>
            <a:ext cx="7632833" cy="4521367"/>
          </a:xfrm>
        </p:spPr>
        <p:txBody>
          <a:bodyPr vert="horz" lIns="91440" tIns="45720" rIns="91440" bIns="45720" rtlCol="0" anchor="t">
            <a:noAutofit/>
          </a:bodyPr>
          <a:lstStyle/>
          <a:p>
            <a:pPr marL="342265" indent="-342265" algn="l">
              <a:lnSpc>
                <a:spcPct val="100000"/>
              </a:lnSpc>
              <a:spcBef>
                <a:spcPts val="0"/>
              </a:spcBef>
            </a:pPr>
            <a:r>
              <a:rPr lang="de-CH" sz="1600" dirty="0">
                <a:latin typeface="Arial"/>
                <a:cs typeface="Arial"/>
              </a:rPr>
              <a:t>Rückmeldung zu einem Angebot aktuell:</a:t>
            </a:r>
            <a:endParaRPr lang="de-DE" dirty="0">
              <a:latin typeface="Arial"/>
              <a:cs typeface="Arial"/>
            </a:endParaRPr>
          </a:p>
          <a:p>
            <a:pPr algn="l">
              <a:lnSpc>
                <a:spcPct val="100000"/>
              </a:lnSpc>
              <a:spcBef>
                <a:spcPts val="0"/>
              </a:spcBef>
            </a:pPr>
            <a:endParaRPr lang="de-CH" sz="1600" b="1"/>
          </a:p>
          <a:p>
            <a:pPr marL="342265" indent="-342265" algn="l">
              <a:lnSpc>
                <a:spcPct val="100000"/>
              </a:lnSpc>
              <a:spcBef>
                <a:spcPts val="0"/>
              </a:spcBef>
            </a:pPr>
            <a:r>
              <a:rPr lang="de-CH" sz="1600" b="1" dirty="0">
                <a:latin typeface="Arial"/>
                <a:cs typeface="Arial"/>
              </a:rPr>
              <a:t>Direkt</a:t>
            </a:r>
          </a:p>
          <a:p>
            <a:pPr marL="0" lvl="0" indent="0" algn="l">
              <a:lnSpc>
                <a:spcPct val="100000"/>
              </a:lnSpc>
              <a:spcBef>
                <a:spcPts val="0"/>
              </a:spcBef>
            </a:pPr>
            <a:r>
              <a:rPr lang="de-CH" sz="1600" dirty="0">
                <a:latin typeface="Arial"/>
                <a:cs typeface="Arial"/>
              </a:rPr>
              <a:t>Testimonial einer Lehrperson, Schulleitung, Schüler/-in</a:t>
            </a:r>
          </a:p>
          <a:p>
            <a:pPr marL="342265" indent="-342265" algn="l">
              <a:lnSpc>
                <a:spcPct val="100000"/>
              </a:lnSpc>
              <a:spcBef>
                <a:spcPts val="0"/>
              </a:spcBef>
            </a:pPr>
            <a:endParaRPr lang="de-CH" sz="1600"/>
          </a:p>
          <a:p>
            <a:pPr marL="342265" indent="-342265" algn="l">
              <a:lnSpc>
                <a:spcPct val="100000"/>
              </a:lnSpc>
              <a:spcBef>
                <a:spcPts val="0"/>
              </a:spcBef>
            </a:pPr>
            <a:r>
              <a:rPr lang="de-CH" sz="1600" b="1" dirty="0">
                <a:latin typeface="Arial"/>
                <a:cs typeface="Arial"/>
              </a:rPr>
              <a:t>Indirekt</a:t>
            </a:r>
          </a:p>
          <a:p>
            <a:pPr marL="0" lvl="0" indent="0" algn="l">
              <a:lnSpc>
                <a:spcPct val="100000"/>
              </a:lnSpc>
              <a:spcBef>
                <a:spcPts val="0"/>
              </a:spcBef>
            </a:pPr>
            <a:r>
              <a:rPr lang="de-CH" sz="1600" dirty="0">
                <a:latin typeface="Arial"/>
                <a:cs typeface="Arial"/>
              </a:rPr>
              <a:t>Rückmeldungen werden im Evaluationsprozess, in Form eines «Lernprozesses», vom Akteur aufgenommen und stehen für die Weiterentwicklung des Angebotes zur Verfügung. Keine Publikation auf Webseite</a:t>
            </a:r>
          </a:p>
          <a:p>
            <a:pPr marL="0" lvl="0" indent="0" algn="l">
              <a:lnSpc>
                <a:spcPct val="100000"/>
              </a:lnSpc>
              <a:spcBef>
                <a:spcPts val="0"/>
              </a:spcBef>
            </a:pPr>
            <a:endParaRPr lang="de-CH" sz="1600"/>
          </a:p>
          <a:p>
            <a:pPr marL="0" indent="0" algn="l">
              <a:lnSpc>
                <a:spcPct val="100000"/>
              </a:lnSpc>
              <a:spcBef>
                <a:spcPts val="0"/>
              </a:spcBef>
            </a:pPr>
            <a:r>
              <a:rPr lang="de-CH" sz="1600" dirty="0">
                <a:latin typeface="Arial"/>
                <a:cs typeface="Arial"/>
              </a:rPr>
              <a:t>éducation21 hat im Moment nicht die Kapazität, ein Rankingsystem einzurichten und dieses zu betreuen. Die Rückmeldung ist aufgenommen als ein Diskussionspunkt für die Weiterentwicklung der Datenbank. </a:t>
            </a:r>
            <a:endParaRPr lang="de-CH" sz="1600" dirty="0"/>
          </a:p>
          <a:p>
            <a:pPr marL="0" lvl="0" indent="0" algn="l">
              <a:lnSpc>
                <a:spcPct val="100000"/>
              </a:lnSpc>
              <a:spcBef>
                <a:spcPts val="0"/>
              </a:spcBef>
            </a:pPr>
            <a:endParaRPr lang="de-DE" sz="1600" dirty="0"/>
          </a:p>
        </p:txBody>
      </p:sp>
      <p:sp>
        <p:nvSpPr>
          <p:cNvPr id="3" name="Rechteck 2"/>
          <p:cNvSpPr/>
          <p:nvPr/>
        </p:nvSpPr>
        <p:spPr>
          <a:xfrm>
            <a:off x="1331655" y="5229200"/>
            <a:ext cx="1536639" cy="369332"/>
          </a:xfrm>
          <a:prstGeom prst="rect">
            <a:avLst/>
          </a:prstGeom>
        </p:spPr>
        <p:txBody>
          <a:bodyPr wrap="none">
            <a:spAutoFit/>
          </a:bodyPr>
          <a:lstStyle/>
          <a:p>
            <a:pPr lvl="0"/>
            <a:r>
              <a:rPr lang="de-DE" dirty="0">
                <a:solidFill>
                  <a:srgbClr val="669933"/>
                </a:solidFill>
              </a:rPr>
              <a:t>(Esther Boder)</a:t>
            </a:r>
            <a:endParaRPr lang="de-CH" dirty="0"/>
          </a:p>
        </p:txBody>
      </p:sp>
    </p:spTree>
    <p:extLst>
      <p:ext uri="{BB962C8B-B14F-4D97-AF65-F5344CB8AC3E}">
        <p14:creationId xmlns:p14="http://schemas.microsoft.com/office/powerpoint/2010/main" val="20085763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7624" y="548680"/>
            <a:ext cx="7793300" cy="1150749"/>
          </a:xfrm>
        </p:spPr>
        <p:txBody>
          <a:bodyPr>
            <a:normAutofit fontScale="90000"/>
          </a:bodyPr>
          <a:lstStyle/>
          <a:p>
            <a:r>
              <a:rPr lang="de-CH" sz="2700" b="1" i="1" dirty="0" err="1">
                <a:solidFill>
                  <a:schemeClr val="accent6"/>
                </a:solidFill>
                <a:latin typeface="Arial"/>
                <a:cs typeface="Arial"/>
              </a:rPr>
              <a:t>Demande</a:t>
            </a:r>
            <a:r>
              <a:rPr lang="de-CH" sz="2700" b="1" i="1" dirty="0">
                <a:solidFill>
                  <a:schemeClr val="accent6"/>
                </a:solidFill>
                <a:latin typeface="Arial"/>
                <a:cs typeface="Arial"/>
              </a:rPr>
              <a:t> </a:t>
            </a:r>
            <a:r>
              <a:rPr lang="de-CH" sz="2700" b="1" i="1" dirty="0" err="1">
                <a:solidFill>
                  <a:schemeClr val="accent6"/>
                </a:solidFill>
                <a:latin typeface="Arial"/>
                <a:cs typeface="Arial"/>
              </a:rPr>
              <a:t>d’établissement</a:t>
            </a:r>
            <a:r>
              <a:rPr lang="de-CH" sz="2700" b="1" i="1" dirty="0">
                <a:solidFill>
                  <a:schemeClr val="accent6"/>
                </a:solidFill>
                <a:latin typeface="Arial"/>
                <a:cs typeface="Arial"/>
              </a:rPr>
              <a:t> </a:t>
            </a:r>
            <a:r>
              <a:rPr lang="de-CH" sz="2700" b="1" i="1" dirty="0" err="1">
                <a:solidFill>
                  <a:schemeClr val="accent6"/>
                </a:solidFill>
                <a:latin typeface="Arial"/>
                <a:cs typeface="Arial"/>
              </a:rPr>
              <a:t>d'un</a:t>
            </a:r>
            <a:r>
              <a:rPr lang="de-CH" sz="2700" b="1" i="1" dirty="0">
                <a:solidFill>
                  <a:schemeClr val="accent6"/>
                </a:solidFill>
                <a:latin typeface="Arial"/>
                <a:cs typeface="Arial"/>
              </a:rPr>
              <a:t> </a:t>
            </a:r>
            <a:r>
              <a:rPr lang="de-CH" sz="2700" b="1" i="1" dirty="0" err="1">
                <a:solidFill>
                  <a:schemeClr val="accent6"/>
                </a:solidFill>
                <a:latin typeface="Arial"/>
                <a:cs typeface="Arial"/>
              </a:rPr>
              <a:t>classement</a:t>
            </a:r>
            <a:r>
              <a:rPr lang="de-CH" sz="2700" b="1" i="1" dirty="0">
                <a:solidFill>
                  <a:schemeClr val="accent6"/>
                </a:solidFill>
                <a:latin typeface="Arial"/>
                <a:cs typeface="Arial"/>
              </a:rPr>
              <a:t> des </a:t>
            </a:r>
            <a:r>
              <a:rPr lang="de-CH" sz="2700" b="1" i="1" dirty="0" err="1">
                <a:solidFill>
                  <a:schemeClr val="accent6"/>
                </a:solidFill>
                <a:latin typeface="Arial"/>
                <a:cs typeface="Arial"/>
              </a:rPr>
              <a:t>offres</a:t>
            </a:r>
            <a:r>
              <a:rPr lang="de-CH" sz="2700" b="1" i="1" dirty="0">
                <a:solidFill>
                  <a:schemeClr val="accent6"/>
                </a:solidFill>
                <a:latin typeface="Arial"/>
                <a:cs typeface="Arial"/>
              </a:rPr>
              <a:t> </a:t>
            </a:r>
            <a:r>
              <a:rPr lang="de-CH" sz="2700" b="1" i="1" dirty="0" err="1">
                <a:solidFill>
                  <a:schemeClr val="accent6"/>
                </a:solidFill>
                <a:latin typeface="Arial"/>
                <a:cs typeface="Arial"/>
              </a:rPr>
              <a:t>d’activités</a:t>
            </a:r>
            <a:r>
              <a:rPr lang="de-CH" sz="2700" b="1" i="1" dirty="0">
                <a:solidFill>
                  <a:schemeClr val="accent6"/>
                </a:solidFill>
                <a:latin typeface="Arial"/>
                <a:cs typeface="Arial"/>
              </a:rPr>
              <a:t> des </a:t>
            </a:r>
            <a:r>
              <a:rPr lang="de-CH" sz="2700" b="1" i="1" dirty="0" err="1">
                <a:solidFill>
                  <a:schemeClr val="accent6"/>
                </a:solidFill>
                <a:latin typeface="Arial"/>
                <a:cs typeface="Arial"/>
              </a:rPr>
              <a:t>acteurs</a:t>
            </a:r>
            <a:r>
              <a:rPr lang="de-CH" sz="2700" b="1" i="1" dirty="0">
                <a:solidFill>
                  <a:schemeClr val="accent6"/>
                </a:solidFill>
                <a:latin typeface="Arial"/>
                <a:cs typeface="Arial"/>
              </a:rPr>
              <a:t> </a:t>
            </a:r>
            <a:r>
              <a:rPr lang="de-CH" sz="2700" b="1" i="1" dirty="0" err="1">
                <a:solidFill>
                  <a:schemeClr val="accent6"/>
                </a:solidFill>
                <a:latin typeface="Arial"/>
                <a:cs typeface="Arial"/>
              </a:rPr>
              <a:t>extrascolaires</a:t>
            </a:r>
            <a:r>
              <a:rPr lang="de-CH" sz="2700" b="1" i="1" dirty="0">
                <a:solidFill>
                  <a:schemeClr val="accent6"/>
                </a:solidFill>
                <a:latin typeface="Arial"/>
                <a:cs typeface="Arial"/>
              </a:rPr>
              <a:t> </a:t>
            </a:r>
            <a:r>
              <a:rPr lang="de-CH" sz="2700" b="1" i="1" dirty="0" err="1">
                <a:solidFill>
                  <a:schemeClr val="accent6"/>
                </a:solidFill>
                <a:latin typeface="Arial"/>
                <a:cs typeface="Arial"/>
              </a:rPr>
              <a:t>dans</a:t>
            </a:r>
            <a:r>
              <a:rPr lang="de-CH" sz="2700" b="1" i="1" dirty="0">
                <a:solidFill>
                  <a:schemeClr val="accent6"/>
                </a:solidFill>
                <a:latin typeface="Arial"/>
                <a:cs typeface="Arial"/>
              </a:rPr>
              <a:t> la </a:t>
            </a:r>
            <a:r>
              <a:rPr lang="de-CH" sz="2700" b="1" i="1" dirty="0" err="1">
                <a:solidFill>
                  <a:schemeClr val="accent6"/>
                </a:solidFill>
                <a:latin typeface="Arial"/>
                <a:cs typeface="Arial"/>
              </a:rPr>
              <a:t>base</a:t>
            </a:r>
            <a:r>
              <a:rPr lang="de-CH" sz="2700" b="1" i="1" dirty="0">
                <a:solidFill>
                  <a:schemeClr val="accent6"/>
                </a:solidFill>
                <a:latin typeface="Arial"/>
                <a:cs typeface="Arial"/>
              </a:rPr>
              <a:t> de </a:t>
            </a:r>
            <a:r>
              <a:rPr lang="de-CH" sz="2700" b="1" i="1" dirty="0" err="1">
                <a:solidFill>
                  <a:schemeClr val="accent6"/>
                </a:solidFill>
                <a:latin typeface="Arial"/>
                <a:cs typeface="Arial"/>
              </a:rPr>
              <a:t>données</a:t>
            </a:r>
            <a:r>
              <a:rPr lang="de-CH" sz="2700" b="1" i="1" dirty="0">
                <a:solidFill>
                  <a:schemeClr val="accent6"/>
                </a:solidFill>
                <a:latin typeface="Arial"/>
                <a:cs typeface="Arial"/>
              </a:rPr>
              <a:t> é21</a:t>
            </a:r>
            <a:endParaRPr lang="de-CH" i="1" dirty="0">
              <a:solidFill>
                <a:schemeClr val="accent6"/>
              </a:solidFill>
              <a:latin typeface="Arial"/>
              <a:cs typeface="Arial"/>
            </a:endParaRPr>
          </a:p>
        </p:txBody>
      </p:sp>
      <p:sp>
        <p:nvSpPr>
          <p:cNvPr id="5" name="Inhaltsplatzhalter 4"/>
          <p:cNvSpPr>
            <a:spLocks noGrp="1"/>
          </p:cNvSpPr>
          <p:nvPr>
            <p:ph idx="1"/>
          </p:nvPr>
        </p:nvSpPr>
        <p:spPr>
          <a:xfrm>
            <a:off x="1187624" y="2132856"/>
            <a:ext cx="7793300" cy="4521367"/>
          </a:xfrm>
        </p:spPr>
        <p:txBody>
          <a:bodyPr vert="horz" lIns="91440" tIns="45720" rIns="91440" bIns="45720" rtlCol="0" anchor="t">
            <a:normAutofit fontScale="47500" lnSpcReduction="20000"/>
          </a:bodyPr>
          <a:lstStyle/>
          <a:p>
            <a:pPr marL="342265" indent="-342265" algn="l"/>
            <a:r>
              <a:rPr lang="de-CH" sz="2900" dirty="0" err="1">
                <a:latin typeface="Arial"/>
                <a:cs typeface="Arial"/>
              </a:rPr>
              <a:t>Actuellement</a:t>
            </a:r>
            <a:r>
              <a:rPr lang="de-CH" sz="2900" dirty="0">
                <a:latin typeface="Arial"/>
                <a:cs typeface="Arial"/>
              </a:rPr>
              <a:t>, </a:t>
            </a:r>
            <a:r>
              <a:rPr lang="de-CH" sz="2900" dirty="0" err="1">
                <a:latin typeface="Arial"/>
                <a:cs typeface="Arial"/>
              </a:rPr>
              <a:t>une</a:t>
            </a:r>
            <a:r>
              <a:rPr lang="de-CH" sz="2900" dirty="0">
                <a:latin typeface="Arial"/>
                <a:cs typeface="Arial"/>
              </a:rPr>
              <a:t> </a:t>
            </a:r>
            <a:r>
              <a:rPr lang="de-CH" sz="2900" dirty="0" err="1">
                <a:latin typeface="Arial"/>
                <a:cs typeface="Arial"/>
              </a:rPr>
              <a:t>offre</a:t>
            </a:r>
            <a:r>
              <a:rPr lang="de-CH" sz="2900" dirty="0">
                <a:latin typeface="Arial"/>
                <a:cs typeface="Arial"/>
              </a:rPr>
              <a:t> </a:t>
            </a:r>
            <a:r>
              <a:rPr lang="de-CH" sz="2900" dirty="0" err="1">
                <a:latin typeface="Arial"/>
                <a:cs typeface="Arial"/>
              </a:rPr>
              <a:t>est</a:t>
            </a:r>
            <a:r>
              <a:rPr lang="de-CH" sz="2900" dirty="0">
                <a:latin typeface="Arial"/>
                <a:cs typeface="Arial"/>
              </a:rPr>
              <a:t> </a:t>
            </a:r>
            <a:r>
              <a:rPr lang="de-CH" sz="2900" dirty="0" err="1">
                <a:latin typeface="Arial"/>
                <a:cs typeface="Arial"/>
              </a:rPr>
              <a:t>affichée</a:t>
            </a:r>
            <a:r>
              <a:rPr lang="de-CH" sz="2900" dirty="0">
                <a:latin typeface="Arial"/>
                <a:cs typeface="Arial"/>
              </a:rPr>
              <a:t> </a:t>
            </a:r>
            <a:r>
              <a:rPr lang="de-CH" sz="2900" dirty="0" err="1">
                <a:latin typeface="Arial"/>
                <a:cs typeface="Arial"/>
              </a:rPr>
              <a:t>dans</a:t>
            </a:r>
            <a:r>
              <a:rPr lang="de-CH" sz="2900" dirty="0">
                <a:latin typeface="Arial"/>
                <a:cs typeface="Arial"/>
              </a:rPr>
              <a:t> la </a:t>
            </a:r>
            <a:r>
              <a:rPr lang="de-CH" sz="2900" dirty="0" err="1">
                <a:latin typeface="Arial"/>
                <a:cs typeface="Arial"/>
              </a:rPr>
              <a:t>base</a:t>
            </a:r>
            <a:r>
              <a:rPr lang="de-CH" sz="2900" dirty="0">
                <a:latin typeface="Arial"/>
                <a:cs typeface="Arial"/>
              </a:rPr>
              <a:t> de </a:t>
            </a:r>
            <a:r>
              <a:rPr lang="de-CH" sz="2900" dirty="0" err="1">
                <a:latin typeface="Arial"/>
                <a:cs typeface="Arial"/>
              </a:rPr>
              <a:t>données</a:t>
            </a:r>
            <a:r>
              <a:rPr lang="de-CH" sz="2900" dirty="0">
                <a:latin typeface="Arial"/>
                <a:cs typeface="Arial"/>
              </a:rPr>
              <a:t> EDD de la </a:t>
            </a:r>
            <a:r>
              <a:rPr lang="de-CH" sz="2900" dirty="0" err="1">
                <a:latin typeface="Arial"/>
                <a:cs typeface="Arial"/>
              </a:rPr>
              <a:t>manière</a:t>
            </a:r>
            <a:r>
              <a:rPr lang="de-CH" sz="2900" dirty="0">
                <a:latin typeface="Arial"/>
                <a:cs typeface="Arial"/>
              </a:rPr>
              <a:t> </a:t>
            </a:r>
            <a:r>
              <a:rPr lang="de-CH" sz="2900" dirty="0" err="1">
                <a:latin typeface="Arial"/>
                <a:cs typeface="Arial"/>
              </a:rPr>
              <a:t>suivante</a:t>
            </a:r>
            <a:r>
              <a:rPr lang="de-CH" sz="2900" dirty="0">
                <a:latin typeface="Arial"/>
                <a:cs typeface="Arial"/>
              </a:rPr>
              <a:t> : </a:t>
            </a:r>
            <a:endParaRPr lang="de-CH" sz="2900" dirty="0"/>
          </a:p>
          <a:p>
            <a:pPr marL="342265" indent="-342265" algn="l"/>
            <a:endParaRPr lang="de-CH" sz="2900" b="1" dirty="0">
              <a:latin typeface="Arial"/>
              <a:cs typeface="Arial"/>
            </a:endParaRPr>
          </a:p>
          <a:p>
            <a:pPr marL="342265" indent="-342265" algn="l"/>
            <a:r>
              <a:rPr lang="de-CH" sz="2900" b="1" dirty="0" err="1">
                <a:latin typeface="Arial"/>
                <a:cs typeface="Arial"/>
              </a:rPr>
              <a:t>Directe</a:t>
            </a:r>
            <a:r>
              <a:rPr lang="de-CH" sz="2900" dirty="0">
                <a:latin typeface="Arial"/>
                <a:cs typeface="Arial"/>
              </a:rPr>
              <a:t> </a:t>
            </a:r>
            <a:endParaRPr lang="de-CH" sz="2900" dirty="0"/>
          </a:p>
          <a:p>
            <a:pPr marL="342265" indent="-342265" algn="l"/>
            <a:r>
              <a:rPr lang="de-CH" sz="2900" dirty="0" err="1">
                <a:latin typeface="Arial"/>
                <a:cs typeface="Arial"/>
              </a:rPr>
              <a:t>Témoignage</a:t>
            </a:r>
            <a:r>
              <a:rPr lang="de-CH" sz="2900" dirty="0">
                <a:latin typeface="Arial"/>
                <a:cs typeface="Arial"/>
              </a:rPr>
              <a:t> </a:t>
            </a:r>
            <a:r>
              <a:rPr lang="de-CH" sz="2900" dirty="0" err="1">
                <a:latin typeface="Arial"/>
                <a:cs typeface="Arial"/>
              </a:rPr>
              <a:t>d'un</a:t>
            </a:r>
            <a:r>
              <a:rPr lang="de-CH" sz="2900" dirty="0">
                <a:latin typeface="Arial"/>
                <a:cs typeface="Arial"/>
              </a:rPr>
              <a:t> </a:t>
            </a:r>
            <a:r>
              <a:rPr lang="de-CH" sz="2900" dirty="0" err="1">
                <a:latin typeface="Arial"/>
                <a:cs typeface="Arial"/>
              </a:rPr>
              <a:t>enseignant</a:t>
            </a:r>
            <a:r>
              <a:rPr lang="de-CH" sz="2900" dirty="0">
                <a:latin typeface="Arial"/>
                <a:cs typeface="Arial"/>
              </a:rPr>
              <a:t>, </a:t>
            </a:r>
            <a:r>
              <a:rPr lang="de-CH" sz="2900" dirty="0" err="1">
                <a:latin typeface="Arial"/>
                <a:cs typeface="Arial"/>
              </a:rPr>
              <a:t>directeur</a:t>
            </a:r>
            <a:r>
              <a:rPr lang="de-CH" sz="2900" dirty="0">
                <a:latin typeface="Arial"/>
                <a:cs typeface="Arial"/>
              </a:rPr>
              <a:t> </a:t>
            </a:r>
            <a:r>
              <a:rPr lang="de-CH" sz="2900" dirty="0" err="1">
                <a:latin typeface="Arial"/>
                <a:cs typeface="Arial"/>
              </a:rPr>
              <a:t>d'école</a:t>
            </a:r>
            <a:r>
              <a:rPr lang="de-CH" sz="2900" dirty="0">
                <a:latin typeface="Arial"/>
                <a:cs typeface="Arial"/>
              </a:rPr>
              <a:t>, </a:t>
            </a:r>
            <a:r>
              <a:rPr lang="de-CH" sz="2900" dirty="0" err="1">
                <a:latin typeface="Arial"/>
                <a:cs typeface="Arial"/>
              </a:rPr>
              <a:t>élève</a:t>
            </a:r>
            <a:r>
              <a:rPr lang="de-CH" sz="2900" dirty="0">
                <a:latin typeface="Arial"/>
                <a:cs typeface="Arial"/>
              </a:rPr>
              <a:t> </a:t>
            </a:r>
            <a:endParaRPr lang="de-CH" sz="2900" dirty="0"/>
          </a:p>
          <a:p>
            <a:pPr marL="342265" indent="-342265" algn="l"/>
            <a:r>
              <a:rPr lang="de-CH" sz="2900" dirty="0">
                <a:latin typeface="Arial"/>
                <a:cs typeface="Arial"/>
              </a:rPr>
              <a:t>  </a:t>
            </a:r>
            <a:endParaRPr lang="de-CH" sz="2900" dirty="0"/>
          </a:p>
          <a:p>
            <a:pPr marL="342265" indent="-342265" algn="l"/>
            <a:r>
              <a:rPr lang="de-CH" sz="2900" b="1" dirty="0" err="1">
                <a:latin typeface="Arial"/>
                <a:cs typeface="Arial"/>
              </a:rPr>
              <a:t>Indirecte</a:t>
            </a:r>
            <a:r>
              <a:rPr lang="de-CH" sz="2900" b="1" dirty="0">
                <a:latin typeface="Arial"/>
                <a:cs typeface="Arial"/>
              </a:rPr>
              <a:t> </a:t>
            </a:r>
            <a:endParaRPr lang="de-CH" sz="2900" dirty="0"/>
          </a:p>
          <a:p>
            <a:pPr marL="0" indent="0" algn="l"/>
            <a:r>
              <a:rPr lang="de-CH" sz="2900" dirty="0">
                <a:latin typeface="Arial"/>
                <a:cs typeface="Arial"/>
              </a:rPr>
              <a:t>Au </a:t>
            </a:r>
            <a:r>
              <a:rPr lang="de-CH" sz="2900" dirty="0" err="1">
                <a:latin typeface="Arial"/>
                <a:cs typeface="Arial"/>
              </a:rPr>
              <a:t>cours</a:t>
            </a:r>
            <a:r>
              <a:rPr lang="de-CH" sz="2900" dirty="0">
                <a:latin typeface="Arial"/>
                <a:cs typeface="Arial"/>
              </a:rPr>
              <a:t> du </a:t>
            </a:r>
            <a:r>
              <a:rPr lang="de-CH" sz="2900" dirty="0" err="1">
                <a:latin typeface="Arial"/>
                <a:cs typeface="Arial"/>
              </a:rPr>
              <a:t>processus</a:t>
            </a:r>
            <a:r>
              <a:rPr lang="de-CH" sz="2900" dirty="0">
                <a:latin typeface="Arial"/>
                <a:cs typeface="Arial"/>
              </a:rPr>
              <a:t> </a:t>
            </a:r>
            <a:r>
              <a:rPr lang="de-CH" sz="2900" dirty="0" err="1">
                <a:latin typeface="Arial"/>
                <a:cs typeface="Arial"/>
              </a:rPr>
              <a:t>d'évaluation</a:t>
            </a:r>
            <a:r>
              <a:rPr lang="de-CH" sz="2900" dirty="0">
                <a:latin typeface="Arial"/>
                <a:cs typeface="Arial"/>
              </a:rPr>
              <a:t>, </a:t>
            </a:r>
            <a:r>
              <a:rPr lang="de-CH" sz="2900" dirty="0" err="1">
                <a:latin typeface="Arial"/>
                <a:cs typeface="Arial"/>
              </a:rPr>
              <a:t>l'acteur</a:t>
            </a:r>
            <a:r>
              <a:rPr lang="de-CH" sz="2900" dirty="0">
                <a:latin typeface="Arial"/>
                <a:cs typeface="Arial"/>
              </a:rPr>
              <a:t> extra-</a:t>
            </a:r>
            <a:r>
              <a:rPr lang="de-CH" sz="2900" dirty="0" err="1">
                <a:latin typeface="Arial"/>
                <a:cs typeface="Arial"/>
              </a:rPr>
              <a:t>scolaire</a:t>
            </a:r>
            <a:r>
              <a:rPr lang="de-CH" sz="2900" dirty="0">
                <a:latin typeface="Arial"/>
                <a:cs typeface="Arial"/>
              </a:rPr>
              <a:t> </a:t>
            </a:r>
            <a:r>
              <a:rPr lang="de-CH" sz="2900" dirty="0" err="1">
                <a:latin typeface="Arial"/>
                <a:cs typeface="Arial"/>
              </a:rPr>
              <a:t>reçoit</a:t>
            </a:r>
            <a:r>
              <a:rPr lang="de-CH" sz="2900" dirty="0">
                <a:latin typeface="Arial"/>
                <a:cs typeface="Arial"/>
              </a:rPr>
              <a:t> </a:t>
            </a:r>
            <a:r>
              <a:rPr lang="de-CH" sz="2900" dirty="0" err="1">
                <a:latin typeface="Arial"/>
                <a:cs typeface="Arial"/>
              </a:rPr>
              <a:t>un</a:t>
            </a:r>
            <a:r>
              <a:rPr lang="de-CH" sz="2900" dirty="0">
                <a:latin typeface="Arial"/>
                <a:cs typeface="Arial"/>
              </a:rPr>
              <a:t> </a:t>
            </a:r>
            <a:r>
              <a:rPr lang="de-CH" sz="2900" dirty="0" err="1">
                <a:latin typeface="Arial"/>
                <a:cs typeface="Arial"/>
              </a:rPr>
              <a:t>feed-back</a:t>
            </a:r>
            <a:r>
              <a:rPr lang="de-CH" sz="2900" dirty="0">
                <a:latin typeface="Arial"/>
                <a:cs typeface="Arial"/>
              </a:rPr>
              <a:t> </a:t>
            </a:r>
            <a:r>
              <a:rPr lang="de-CH" sz="2900" dirty="0" err="1">
                <a:latin typeface="Arial"/>
                <a:cs typeface="Arial"/>
              </a:rPr>
              <a:t>sous</a:t>
            </a:r>
            <a:r>
              <a:rPr lang="de-CH" sz="2900" dirty="0">
                <a:latin typeface="Arial"/>
                <a:cs typeface="Arial"/>
              </a:rPr>
              <a:t> la forme </a:t>
            </a:r>
            <a:r>
              <a:rPr lang="de-CH" sz="2900" dirty="0" err="1">
                <a:latin typeface="Arial"/>
                <a:cs typeface="Arial"/>
              </a:rPr>
              <a:t>d'un</a:t>
            </a:r>
            <a:r>
              <a:rPr lang="de-CH" sz="2900" dirty="0">
                <a:latin typeface="Arial"/>
                <a:cs typeface="Arial"/>
              </a:rPr>
              <a:t> "</a:t>
            </a:r>
            <a:r>
              <a:rPr lang="de-CH" sz="2900" dirty="0" err="1">
                <a:latin typeface="Arial"/>
                <a:cs typeface="Arial"/>
              </a:rPr>
              <a:t>processus</a:t>
            </a:r>
            <a:r>
              <a:rPr lang="de-CH" sz="2900" dirty="0">
                <a:latin typeface="Arial"/>
                <a:cs typeface="Arial"/>
              </a:rPr>
              <a:t> </a:t>
            </a:r>
            <a:r>
              <a:rPr lang="de-CH" sz="2900" dirty="0" err="1">
                <a:latin typeface="Arial"/>
                <a:cs typeface="Arial"/>
              </a:rPr>
              <a:t>d'apprentissage</a:t>
            </a:r>
            <a:r>
              <a:rPr lang="de-CH" sz="2900" dirty="0">
                <a:latin typeface="Arial"/>
                <a:cs typeface="Arial"/>
              </a:rPr>
              <a:t>" , </a:t>
            </a:r>
            <a:r>
              <a:rPr lang="de-CH" sz="2900" dirty="0" err="1">
                <a:latin typeface="Arial"/>
                <a:cs typeface="Arial"/>
              </a:rPr>
              <a:t>qui</a:t>
            </a:r>
            <a:r>
              <a:rPr lang="de-CH" sz="2900" dirty="0">
                <a:latin typeface="Arial"/>
                <a:cs typeface="Arial"/>
              </a:rPr>
              <a:t> </a:t>
            </a:r>
            <a:r>
              <a:rPr lang="de-CH" sz="2900" dirty="0" err="1">
                <a:latin typeface="Arial"/>
                <a:cs typeface="Arial"/>
              </a:rPr>
              <a:t>est</a:t>
            </a:r>
            <a:r>
              <a:rPr lang="de-CH" sz="2900" dirty="0">
                <a:latin typeface="Arial"/>
                <a:cs typeface="Arial"/>
              </a:rPr>
              <a:t> disponible </a:t>
            </a:r>
            <a:r>
              <a:rPr lang="de-CH" sz="2900" dirty="0" err="1">
                <a:latin typeface="Arial"/>
                <a:cs typeface="Arial"/>
              </a:rPr>
              <a:t>pour</a:t>
            </a:r>
            <a:r>
              <a:rPr lang="de-CH" sz="2900" dirty="0">
                <a:latin typeface="Arial"/>
                <a:cs typeface="Arial"/>
              </a:rPr>
              <a:t> le </a:t>
            </a:r>
            <a:r>
              <a:rPr lang="de-CH" sz="2900" dirty="0" err="1">
                <a:latin typeface="Arial"/>
                <a:cs typeface="Arial"/>
              </a:rPr>
              <a:t>développement</a:t>
            </a:r>
            <a:r>
              <a:rPr lang="de-CH" sz="2900" dirty="0">
                <a:latin typeface="Arial"/>
                <a:cs typeface="Arial"/>
              </a:rPr>
              <a:t> </a:t>
            </a:r>
            <a:r>
              <a:rPr lang="de-CH" sz="2900" dirty="0" err="1">
                <a:latin typeface="Arial"/>
                <a:cs typeface="Arial"/>
              </a:rPr>
              <a:t>ultérieur</a:t>
            </a:r>
            <a:r>
              <a:rPr lang="de-CH" sz="2900" dirty="0">
                <a:latin typeface="Arial"/>
                <a:cs typeface="Arial"/>
              </a:rPr>
              <a:t> de </a:t>
            </a:r>
            <a:r>
              <a:rPr lang="de-CH" sz="2900" dirty="0" err="1">
                <a:latin typeface="Arial"/>
                <a:cs typeface="Arial"/>
              </a:rPr>
              <a:t>l'offre</a:t>
            </a:r>
            <a:r>
              <a:rPr lang="de-CH" sz="2900" dirty="0">
                <a:latin typeface="Arial"/>
                <a:cs typeface="Arial"/>
              </a:rPr>
              <a:t>. </a:t>
            </a:r>
            <a:r>
              <a:rPr lang="de-CH" sz="2900" dirty="0" err="1">
                <a:latin typeface="Arial"/>
                <a:cs typeface="Arial"/>
              </a:rPr>
              <a:t>Aucune</a:t>
            </a:r>
            <a:r>
              <a:rPr lang="de-CH" sz="2900" dirty="0">
                <a:latin typeface="Arial"/>
                <a:cs typeface="Arial"/>
              </a:rPr>
              <a:t> </a:t>
            </a:r>
            <a:r>
              <a:rPr lang="de-CH" sz="2900" dirty="0" err="1">
                <a:latin typeface="Arial"/>
                <a:cs typeface="Arial"/>
              </a:rPr>
              <a:t>publication</a:t>
            </a:r>
            <a:r>
              <a:rPr lang="de-CH" sz="2900" dirty="0">
                <a:latin typeface="Arial"/>
                <a:cs typeface="Arial"/>
              </a:rPr>
              <a:t> </a:t>
            </a:r>
            <a:r>
              <a:rPr lang="de-CH" sz="2900" dirty="0" err="1">
                <a:latin typeface="Arial"/>
                <a:cs typeface="Arial"/>
              </a:rPr>
              <a:t>sur</a:t>
            </a:r>
            <a:r>
              <a:rPr lang="de-CH" sz="2900" dirty="0">
                <a:latin typeface="Arial"/>
                <a:cs typeface="Arial"/>
              </a:rPr>
              <a:t> le </a:t>
            </a:r>
            <a:r>
              <a:rPr lang="de-CH" sz="2900" dirty="0" err="1">
                <a:latin typeface="Arial"/>
                <a:cs typeface="Arial"/>
              </a:rPr>
              <a:t>site</a:t>
            </a:r>
            <a:r>
              <a:rPr lang="de-CH" sz="2900" dirty="0">
                <a:latin typeface="Arial"/>
                <a:cs typeface="Arial"/>
              </a:rPr>
              <a:t> Web. </a:t>
            </a:r>
          </a:p>
          <a:p>
            <a:pPr marL="342265" indent="-342265" algn="l"/>
            <a:r>
              <a:rPr lang="de-CH" sz="2900" dirty="0">
                <a:latin typeface="Arial"/>
                <a:cs typeface="Arial"/>
              </a:rPr>
              <a:t>  </a:t>
            </a:r>
            <a:endParaRPr lang="de-CH" sz="2900" dirty="0"/>
          </a:p>
          <a:p>
            <a:pPr marL="0" indent="0" algn="l"/>
            <a:r>
              <a:rPr lang="de-CH" sz="2900" dirty="0">
                <a:latin typeface="Arial"/>
                <a:cs typeface="Arial"/>
              </a:rPr>
              <a:t>éducation21 </a:t>
            </a:r>
            <a:r>
              <a:rPr lang="de-CH" sz="2900" dirty="0" err="1">
                <a:latin typeface="Arial"/>
                <a:cs typeface="Arial"/>
              </a:rPr>
              <a:t>n'a</a:t>
            </a:r>
            <a:r>
              <a:rPr lang="de-CH" sz="2900" dirty="0">
                <a:latin typeface="Arial"/>
                <a:cs typeface="Arial"/>
              </a:rPr>
              <a:t> </a:t>
            </a:r>
            <a:r>
              <a:rPr lang="de-CH" sz="2900" dirty="0" err="1">
                <a:latin typeface="Arial"/>
                <a:cs typeface="Arial"/>
              </a:rPr>
              <a:t>pas</a:t>
            </a:r>
            <a:r>
              <a:rPr lang="de-CH" sz="2900" dirty="0">
                <a:latin typeface="Arial"/>
                <a:cs typeface="Arial"/>
              </a:rPr>
              <a:t> </a:t>
            </a:r>
            <a:r>
              <a:rPr lang="de-CH" sz="2900" dirty="0" err="1">
                <a:latin typeface="Arial"/>
                <a:cs typeface="Arial"/>
              </a:rPr>
              <a:t>actuellement</a:t>
            </a:r>
            <a:r>
              <a:rPr lang="de-CH" sz="2900" dirty="0">
                <a:latin typeface="Arial"/>
                <a:cs typeface="Arial"/>
              </a:rPr>
              <a:t> la </a:t>
            </a:r>
            <a:r>
              <a:rPr lang="de-CH" sz="2900" dirty="0" err="1">
                <a:latin typeface="Arial"/>
                <a:cs typeface="Arial"/>
              </a:rPr>
              <a:t>capacité</a:t>
            </a:r>
            <a:r>
              <a:rPr lang="de-CH" sz="2900" dirty="0">
                <a:latin typeface="Arial"/>
                <a:cs typeface="Arial"/>
              </a:rPr>
              <a:t> </a:t>
            </a:r>
            <a:r>
              <a:rPr lang="de-CH" sz="2900" dirty="0" err="1">
                <a:latin typeface="Arial"/>
                <a:cs typeface="Arial"/>
              </a:rPr>
              <a:t>d'établir</a:t>
            </a:r>
            <a:r>
              <a:rPr lang="de-CH" sz="2900" dirty="0">
                <a:latin typeface="Arial"/>
                <a:cs typeface="Arial"/>
              </a:rPr>
              <a:t> et de </a:t>
            </a:r>
            <a:r>
              <a:rPr lang="de-CH" sz="2900" dirty="0" err="1">
                <a:latin typeface="Arial"/>
                <a:cs typeface="Arial"/>
              </a:rPr>
              <a:t>maintenir</a:t>
            </a:r>
            <a:r>
              <a:rPr lang="de-CH" sz="2900" dirty="0">
                <a:latin typeface="Arial"/>
                <a:cs typeface="Arial"/>
              </a:rPr>
              <a:t> </a:t>
            </a:r>
            <a:r>
              <a:rPr lang="de-CH" sz="2900" dirty="0" err="1">
                <a:latin typeface="Arial"/>
                <a:cs typeface="Arial"/>
              </a:rPr>
              <a:t>un</a:t>
            </a:r>
            <a:r>
              <a:rPr lang="de-CH" sz="2900" dirty="0">
                <a:latin typeface="Arial"/>
                <a:cs typeface="Arial"/>
              </a:rPr>
              <a:t> </a:t>
            </a:r>
            <a:r>
              <a:rPr lang="de-CH" sz="2900" dirty="0" err="1">
                <a:latin typeface="Arial"/>
                <a:cs typeface="Arial"/>
              </a:rPr>
              <a:t>système</a:t>
            </a:r>
            <a:r>
              <a:rPr lang="de-CH" sz="2900" dirty="0">
                <a:latin typeface="Arial"/>
                <a:cs typeface="Arial"/>
              </a:rPr>
              <a:t> de </a:t>
            </a:r>
            <a:r>
              <a:rPr lang="de-CH" sz="2900" dirty="0" err="1">
                <a:latin typeface="Arial"/>
                <a:cs typeface="Arial"/>
              </a:rPr>
              <a:t>classement</a:t>
            </a:r>
            <a:r>
              <a:rPr lang="de-CH" sz="2900" dirty="0">
                <a:latin typeface="Arial"/>
                <a:cs typeface="Arial"/>
              </a:rPr>
              <a:t>. Le retour </a:t>
            </a:r>
            <a:r>
              <a:rPr lang="de-CH" sz="2900" dirty="0" err="1">
                <a:latin typeface="Arial"/>
                <a:cs typeface="Arial"/>
              </a:rPr>
              <a:t>d'information</a:t>
            </a:r>
            <a:r>
              <a:rPr lang="de-CH" sz="2900" dirty="0">
                <a:latin typeface="Arial"/>
                <a:cs typeface="Arial"/>
              </a:rPr>
              <a:t> </a:t>
            </a:r>
            <a:r>
              <a:rPr lang="de-CH" sz="2900" dirty="0" err="1">
                <a:latin typeface="Arial"/>
                <a:cs typeface="Arial"/>
              </a:rPr>
              <a:t>est</a:t>
            </a:r>
            <a:r>
              <a:rPr lang="de-CH" sz="2900" dirty="0">
                <a:latin typeface="Arial"/>
                <a:cs typeface="Arial"/>
              </a:rPr>
              <a:t> </a:t>
            </a:r>
            <a:r>
              <a:rPr lang="de-CH" sz="2900" dirty="0" err="1">
                <a:latin typeface="Arial"/>
                <a:cs typeface="Arial"/>
              </a:rPr>
              <a:t>un</a:t>
            </a:r>
            <a:r>
              <a:rPr lang="de-CH" sz="2900" dirty="0">
                <a:latin typeface="Arial"/>
                <a:cs typeface="Arial"/>
              </a:rPr>
              <a:t> </a:t>
            </a:r>
            <a:r>
              <a:rPr lang="de-CH" sz="2900" dirty="0" err="1">
                <a:latin typeface="Arial"/>
                <a:cs typeface="Arial"/>
              </a:rPr>
              <a:t>point</a:t>
            </a:r>
            <a:r>
              <a:rPr lang="de-CH" sz="2900" dirty="0">
                <a:latin typeface="Arial"/>
                <a:cs typeface="Arial"/>
              </a:rPr>
              <a:t> de </a:t>
            </a:r>
            <a:r>
              <a:rPr lang="de-CH" sz="2900" dirty="0" err="1">
                <a:latin typeface="Arial"/>
                <a:cs typeface="Arial"/>
              </a:rPr>
              <a:t>discussion</a:t>
            </a:r>
            <a:r>
              <a:rPr lang="de-CH" sz="2900" dirty="0">
                <a:latin typeface="Arial"/>
                <a:cs typeface="Arial"/>
              </a:rPr>
              <a:t> </a:t>
            </a:r>
            <a:r>
              <a:rPr lang="de-CH" sz="2900" dirty="0" err="1">
                <a:latin typeface="Arial"/>
                <a:cs typeface="Arial"/>
              </a:rPr>
              <a:t>pour</a:t>
            </a:r>
            <a:r>
              <a:rPr lang="de-CH" sz="2900" dirty="0">
                <a:latin typeface="Arial"/>
                <a:cs typeface="Arial"/>
              </a:rPr>
              <a:t> le </a:t>
            </a:r>
            <a:r>
              <a:rPr lang="de-CH" sz="2900" dirty="0" err="1">
                <a:latin typeface="Arial"/>
                <a:cs typeface="Arial"/>
              </a:rPr>
              <a:t>développement</a:t>
            </a:r>
            <a:r>
              <a:rPr lang="de-CH" sz="2900" dirty="0">
                <a:latin typeface="Arial"/>
                <a:cs typeface="Arial"/>
              </a:rPr>
              <a:t> </a:t>
            </a:r>
            <a:r>
              <a:rPr lang="de-CH" sz="2900" dirty="0" err="1">
                <a:latin typeface="Arial"/>
                <a:cs typeface="Arial"/>
              </a:rPr>
              <a:t>ultérieur</a:t>
            </a:r>
            <a:r>
              <a:rPr lang="de-CH" sz="2900" dirty="0">
                <a:latin typeface="Arial"/>
                <a:cs typeface="Arial"/>
              </a:rPr>
              <a:t> de la </a:t>
            </a:r>
            <a:r>
              <a:rPr lang="de-CH" sz="2900" dirty="0" err="1">
                <a:latin typeface="Arial"/>
                <a:cs typeface="Arial"/>
              </a:rPr>
              <a:t>base</a:t>
            </a:r>
            <a:r>
              <a:rPr lang="de-CH" sz="2900" dirty="0">
                <a:latin typeface="Arial"/>
                <a:cs typeface="Arial"/>
              </a:rPr>
              <a:t> de </a:t>
            </a:r>
            <a:r>
              <a:rPr lang="de-CH" sz="2900" dirty="0" err="1">
                <a:latin typeface="Arial"/>
                <a:cs typeface="Arial"/>
              </a:rPr>
              <a:t>données</a:t>
            </a:r>
            <a:r>
              <a:rPr lang="de-CH" sz="2900" dirty="0">
                <a:latin typeface="Arial"/>
                <a:cs typeface="Arial"/>
              </a:rPr>
              <a:t>.</a:t>
            </a:r>
          </a:p>
          <a:p>
            <a:pPr marL="0" lvl="0" indent="0" algn="l"/>
            <a:endParaRPr lang="de-DE" sz="2900" dirty="0"/>
          </a:p>
          <a:p>
            <a:pPr marL="0" lvl="0" indent="0" algn="l"/>
            <a:r>
              <a:rPr lang="de-DE" sz="2900" dirty="0">
                <a:solidFill>
                  <a:srgbClr val="669933"/>
                </a:solidFill>
              </a:rPr>
              <a:t>(Esther Boder)</a:t>
            </a:r>
            <a:endParaRPr lang="de-CH" sz="2900" dirty="0"/>
          </a:p>
        </p:txBody>
      </p:sp>
    </p:spTree>
    <p:extLst>
      <p:ext uri="{BB962C8B-B14F-4D97-AF65-F5344CB8AC3E}">
        <p14:creationId xmlns:p14="http://schemas.microsoft.com/office/powerpoint/2010/main" val="2765338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704856" cy="1143000"/>
          </a:xfrm>
        </p:spPr>
        <p:txBody>
          <a:bodyPr>
            <a:normAutofit/>
          </a:bodyPr>
          <a:lstStyle/>
          <a:p>
            <a:r>
              <a:rPr lang="de-DE" sz="2700" dirty="0" err="1" smtClean="0">
                <a:solidFill>
                  <a:srgbClr val="669933"/>
                </a:solidFill>
                <a:latin typeface="Arial"/>
                <a:cs typeface="Arial"/>
              </a:rPr>
              <a:t>Hackdays</a:t>
            </a:r>
            <a:r>
              <a:rPr lang="de-DE" sz="2700" dirty="0" smtClean="0">
                <a:solidFill>
                  <a:srgbClr val="669933"/>
                </a:solidFill>
                <a:latin typeface="Arial"/>
                <a:cs typeface="Arial"/>
              </a:rPr>
              <a:t> / Workshops Design </a:t>
            </a:r>
            <a:r>
              <a:rPr lang="de-DE" sz="2700" dirty="0" err="1" smtClean="0">
                <a:solidFill>
                  <a:srgbClr val="669933"/>
                </a:solidFill>
                <a:latin typeface="Arial"/>
                <a:cs typeface="Arial"/>
              </a:rPr>
              <a:t>Thinking</a:t>
            </a:r>
            <a:r>
              <a:rPr lang="de-CH" dirty="0"/>
              <a:t/>
            </a:r>
            <a:br>
              <a:rPr lang="de-CH" dirty="0"/>
            </a:br>
            <a:endParaRPr lang="de-CH" i="1" dirty="0">
              <a:solidFill>
                <a:srgbClr val="669933"/>
              </a:solidFill>
            </a:endParaRPr>
          </a:p>
        </p:txBody>
      </p:sp>
      <p:sp>
        <p:nvSpPr>
          <p:cNvPr id="5" name="Inhaltsplatzhalter 4"/>
          <p:cNvSpPr>
            <a:spLocks noGrp="1"/>
          </p:cNvSpPr>
          <p:nvPr>
            <p:ph idx="1"/>
          </p:nvPr>
        </p:nvSpPr>
        <p:spPr>
          <a:xfrm>
            <a:off x="1331655" y="1604810"/>
            <a:ext cx="7632833" cy="4521367"/>
          </a:xfrm>
        </p:spPr>
        <p:txBody>
          <a:bodyPr vert="horz" lIns="91440" tIns="45720" rIns="91440" bIns="45720" rtlCol="0" anchor="t">
            <a:noAutofit/>
          </a:bodyPr>
          <a:lstStyle/>
          <a:p>
            <a:pPr marL="0" lvl="0" indent="0" algn="l">
              <a:lnSpc>
                <a:spcPct val="100000"/>
              </a:lnSpc>
              <a:spcBef>
                <a:spcPts val="0"/>
              </a:spcBef>
            </a:pPr>
            <a:r>
              <a:rPr lang="de-DE" sz="2000" dirty="0" smtClean="0"/>
              <a:t>Nur zwei Organisationen Interesse haben an einem solchen </a:t>
            </a:r>
            <a:r>
              <a:rPr lang="de-DE" sz="2000" dirty="0" err="1" smtClean="0"/>
              <a:t>Hackday</a:t>
            </a:r>
            <a:r>
              <a:rPr lang="de-DE" sz="2000" dirty="0" smtClean="0"/>
              <a:t> bekräftigt.</a:t>
            </a:r>
          </a:p>
          <a:p>
            <a:pPr marL="0" lvl="0" indent="0" algn="l">
              <a:lnSpc>
                <a:spcPct val="100000"/>
              </a:lnSpc>
              <a:spcBef>
                <a:spcPts val="0"/>
              </a:spcBef>
            </a:pPr>
            <a:endParaRPr lang="de-DE" sz="2000" dirty="0"/>
          </a:p>
          <a:p>
            <a:pPr marL="0" lvl="0" indent="0" algn="l">
              <a:lnSpc>
                <a:spcPct val="100000"/>
              </a:lnSpc>
              <a:spcBef>
                <a:spcPts val="0"/>
              </a:spcBef>
            </a:pPr>
            <a:r>
              <a:rPr lang="de-DE" sz="2000" dirty="0" smtClean="0"/>
              <a:t>-&gt; Die Steuergruppe verfolgt die Idee deshalb nicht weiter. </a:t>
            </a:r>
          </a:p>
          <a:p>
            <a:pPr marL="0" lvl="0" indent="0" algn="l">
              <a:lnSpc>
                <a:spcPct val="100000"/>
              </a:lnSpc>
              <a:spcBef>
                <a:spcPts val="0"/>
              </a:spcBef>
            </a:pPr>
            <a:endParaRPr lang="de-DE" sz="2000" dirty="0"/>
          </a:p>
          <a:p>
            <a:pPr marL="0" lvl="0" indent="0" algn="l">
              <a:lnSpc>
                <a:spcPct val="100000"/>
              </a:lnSpc>
              <a:spcBef>
                <a:spcPts val="0"/>
              </a:spcBef>
            </a:pPr>
            <a:endParaRPr lang="fr-FR" sz="2000" dirty="0" smtClean="0"/>
          </a:p>
          <a:p>
            <a:pPr marL="0" lvl="0" indent="0" algn="l">
              <a:lnSpc>
                <a:spcPct val="100000"/>
              </a:lnSpc>
              <a:spcBef>
                <a:spcPts val="0"/>
              </a:spcBef>
            </a:pPr>
            <a:r>
              <a:rPr lang="fr-FR" sz="2000" i="1" dirty="0" smtClean="0"/>
              <a:t>Seules </a:t>
            </a:r>
            <a:r>
              <a:rPr lang="fr-FR" sz="2000" i="1" dirty="0"/>
              <a:t>deux organisations ont confirmé leur intérêt pour une telle </a:t>
            </a:r>
            <a:r>
              <a:rPr lang="fr-FR" sz="2000" i="1" dirty="0" smtClean="0"/>
              <a:t>journée</a:t>
            </a:r>
            <a:endParaRPr lang="fr-FR" sz="2000" i="1" dirty="0"/>
          </a:p>
          <a:p>
            <a:pPr marL="0" lvl="0" indent="0" algn="l">
              <a:lnSpc>
                <a:spcPct val="100000"/>
              </a:lnSpc>
              <a:spcBef>
                <a:spcPts val="0"/>
              </a:spcBef>
            </a:pPr>
            <a:endParaRPr lang="fr-FR" sz="2000" i="1" dirty="0"/>
          </a:p>
          <a:p>
            <a:pPr marL="0" lvl="0" indent="0" algn="l">
              <a:lnSpc>
                <a:spcPct val="100000"/>
              </a:lnSpc>
              <a:spcBef>
                <a:spcPts val="0"/>
              </a:spcBef>
            </a:pPr>
            <a:r>
              <a:rPr lang="fr-FR" sz="2000" i="1" dirty="0"/>
              <a:t>-&gt; Le groupe de pilotage ne va donc pas </a:t>
            </a:r>
            <a:r>
              <a:rPr lang="fr-FR" sz="2000" i="1" dirty="0" smtClean="0"/>
              <a:t>suivre cette </a:t>
            </a:r>
            <a:r>
              <a:rPr lang="fr-FR" sz="2000" i="1" dirty="0"/>
              <a:t>idée. </a:t>
            </a:r>
            <a:endParaRPr lang="de-DE" sz="2000" i="1" dirty="0"/>
          </a:p>
        </p:txBody>
      </p:sp>
    </p:spTree>
    <p:extLst>
      <p:ext uri="{BB962C8B-B14F-4D97-AF65-F5344CB8AC3E}">
        <p14:creationId xmlns:p14="http://schemas.microsoft.com/office/powerpoint/2010/main" val="16483836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1259632" y="274639"/>
            <a:ext cx="7704856" cy="778097"/>
          </a:xfrm>
          <a:prstGeom prst="rect">
            <a:avLst/>
          </a:prstGeom>
        </p:spPr>
        <p:txBody>
          <a:bodyPr>
            <a:normAutofit fontScale="97500"/>
          </a:bodyPr>
          <a:lstStyle>
            <a:lvl1pPr algn="l" defTabSz="914296" rtl="0" eaLnBrk="1" latinLnBrk="0" hangingPunct="1">
              <a:spcBef>
                <a:spcPct val="0"/>
              </a:spcBef>
              <a:buNone/>
              <a:defRPr sz="3600" b="0" kern="1200">
                <a:solidFill>
                  <a:schemeClr val="tx1"/>
                </a:solidFill>
                <a:latin typeface="Arial" pitchFamily="34" charset="0"/>
                <a:ea typeface="+mj-ea"/>
                <a:cs typeface="Arial" pitchFamily="34" charset="0"/>
              </a:defRPr>
            </a:lvl1pPr>
          </a:lstStyle>
          <a:p>
            <a:r>
              <a:rPr lang="de-CH" dirty="0">
                <a:solidFill>
                  <a:srgbClr val="669933"/>
                </a:solidFill>
              </a:rPr>
              <a:t>Gesucht:	</a:t>
            </a:r>
            <a:endParaRPr lang="de-CH" i="1" dirty="0">
              <a:solidFill>
                <a:srgbClr val="669933"/>
              </a:solidFill>
            </a:endParaRPr>
          </a:p>
        </p:txBody>
      </p:sp>
      <p:sp>
        <p:nvSpPr>
          <p:cNvPr id="3" name="Inhaltsplatzhalter 2"/>
          <p:cNvSpPr txBox="1">
            <a:spLocks/>
          </p:cNvSpPr>
          <p:nvPr/>
        </p:nvSpPr>
        <p:spPr>
          <a:xfrm>
            <a:off x="1327267" y="1700808"/>
            <a:ext cx="7812360" cy="4056437"/>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975" indent="-180975" algn="l">
              <a:lnSpc>
                <a:spcPct val="100000"/>
              </a:lnSpc>
              <a:spcBef>
                <a:spcPts val="600"/>
              </a:spcBef>
              <a:buFont typeface="Arial" pitchFamily="34" charset="0"/>
              <a:buChar char="•"/>
            </a:pPr>
            <a:r>
              <a:rPr lang="de-CH" sz="2000" dirty="0"/>
              <a:t>Gastgeberorganisation Fachtreffen, Sept. 2020</a:t>
            </a:r>
          </a:p>
          <a:p>
            <a:pPr marL="180975" indent="-180975" algn="l">
              <a:lnSpc>
                <a:spcPct val="100000"/>
              </a:lnSpc>
              <a:spcBef>
                <a:spcPts val="600"/>
              </a:spcBef>
              <a:buFont typeface="Arial" pitchFamily="34" charset="0"/>
              <a:buChar char="•"/>
            </a:pPr>
            <a:r>
              <a:rPr lang="de-CH" sz="2000" dirty="0"/>
              <a:t>Themenvorschläge </a:t>
            </a:r>
            <a:r>
              <a:rPr lang="de-CH" sz="2000" dirty="0" err="1"/>
              <a:t>CoLab</a:t>
            </a:r>
            <a:r>
              <a:rPr lang="de-CH" sz="2000" dirty="0"/>
              <a:t> 2021</a:t>
            </a:r>
          </a:p>
          <a:p>
            <a:pPr marL="180975" indent="-180975" algn="l">
              <a:lnSpc>
                <a:spcPct val="100000"/>
              </a:lnSpc>
              <a:spcBef>
                <a:spcPts val="600"/>
              </a:spcBef>
              <a:buFont typeface="Arial" pitchFamily="34" charset="0"/>
              <a:buChar char="•"/>
            </a:pPr>
            <a:r>
              <a:rPr lang="de-CH" sz="2000" dirty="0"/>
              <a:t>Interessierte für Planung und Durchführung </a:t>
            </a:r>
            <a:r>
              <a:rPr lang="de-CH" sz="2000" dirty="0" err="1"/>
              <a:t>CoLab</a:t>
            </a:r>
            <a:r>
              <a:rPr lang="de-CH" sz="2000" dirty="0"/>
              <a:t> 2021</a:t>
            </a:r>
          </a:p>
          <a:p>
            <a:pPr marL="180975" indent="-180975" algn="l">
              <a:lnSpc>
                <a:spcPct val="100000"/>
              </a:lnSpc>
              <a:spcBef>
                <a:spcPts val="600"/>
              </a:spcBef>
              <a:buFont typeface="Arial" pitchFamily="34" charset="0"/>
              <a:buChar char="•"/>
            </a:pPr>
            <a:r>
              <a:rPr lang="de-CH" sz="2000" dirty="0"/>
              <a:t>2-3 Interessierte für AG : Erarbeitung Vorschlag zu «unterjährigem Fachaustausch»</a:t>
            </a:r>
          </a:p>
          <a:p>
            <a:pPr marL="0" indent="0" algn="l">
              <a:lnSpc>
                <a:spcPct val="100000"/>
              </a:lnSpc>
              <a:spcBef>
                <a:spcPts val="600"/>
              </a:spcBef>
            </a:pPr>
            <a:r>
              <a:rPr lang="de-CH" sz="2000" dirty="0">
                <a:latin typeface="Arial"/>
                <a:cs typeface="Arial"/>
              </a:rPr>
              <a:t>bis 1.11.2019 an </a:t>
            </a:r>
            <a:r>
              <a:rPr lang="de-CH" sz="2000" dirty="0">
                <a:latin typeface="Arial"/>
                <a:cs typeface="Arial"/>
                <a:hlinkClick r:id="rId3"/>
              </a:rPr>
              <a:t>christoph.frommherz@education21.ch</a:t>
            </a:r>
            <a:endParaRPr lang="de-CH" sz="2000" dirty="0">
              <a:latin typeface="Arial"/>
              <a:cs typeface="Arial"/>
            </a:endParaRPr>
          </a:p>
          <a:p>
            <a:pPr marL="0" indent="0" algn="l">
              <a:lnSpc>
                <a:spcPct val="100000"/>
              </a:lnSpc>
              <a:spcBef>
                <a:spcPts val="600"/>
              </a:spcBef>
            </a:pPr>
            <a:endParaRPr lang="de-CH" sz="2000" dirty="0"/>
          </a:p>
          <a:p>
            <a:pPr marL="0" indent="0" algn="l">
              <a:lnSpc>
                <a:spcPct val="100000"/>
              </a:lnSpc>
              <a:spcBef>
                <a:spcPts val="600"/>
              </a:spcBef>
            </a:pPr>
            <a:r>
              <a:rPr lang="de-CH" sz="2000" dirty="0"/>
              <a:t>Hinweise zu neuen Projekten, Angeboten, Veranstaltungen der Umweltbildung für kantonaler Rundbrief Deutschschweiz UB/BNE; news21; UMWELT Magazin des BAFU laufend an </a:t>
            </a:r>
            <a:r>
              <a:rPr lang="de-CH" sz="2000" u="sng" dirty="0"/>
              <a:t>claudio.dulio@education21.ch</a:t>
            </a:r>
          </a:p>
        </p:txBody>
      </p:sp>
    </p:spTree>
    <p:extLst>
      <p:ext uri="{BB962C8B-B14F-4D97-AF65-F5344CB8AC3E}">
        <p14:creationId xmlns:p14="http://schemas.microsoft.com/office/powerpoint/2010/main" val="1835393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1259632" y="274639"/>
            <a:ext cx="7704856" cy="1143000"/>
          </a:xfrm>
          <a:prstGeom prst="rect">
            <a:avLst/>
          </a:prstGeom>
        </p:spPr>
        <p:txBody>
          <a:bodyPr anchor="t">
            <a:normAutofit fontScale="97500"/>
          </a:bodyPr>
          <a:lstStyle>
            <a:lvl1pPr algn="l" defTabSz="914296" rtl="0" eaLnBrk="1" latinLnBrk="0" hangingPunct="1">
              <a:spcBef>
                <a:spcPct val="0"/>
              </a:spcBef>
              <a:buNone/>
              <a:defRPr sz="3600" b="0" kern="1200">
                <a:solidFill>
                  <a:schemeClr val="tx1"/>
                </a:solidFill>
                <a:latin typeface="Arial" pitchFamily="34" charset="0"/>
                <a:ea typeface="+mj-ea"/>
                <a:cs typeface="Arial" pitchFamily="34" charset="0"/>
              </a:defRPr>
            </a:lvl1pPr>
          </a:lstStyle>
          <a:p>
            <a:r>
              <a:rPr lang="de-CH" dirty="0" err="1">
                <a:solidFill>
                  <a:srgbClr val="669933"/>
                </a:solidFill>
                <a:latin typeface="Arial"/>
                <a:cs typeface="Arial"/>
              </a:rPr>
              <a:t>Recherché</a:t>
            </a:r>
            <a:r>
              <a:rPr lang="de-CH" dirty="0">
                <a:solidFill>
                  <a:srgbClr val="669933"/>
                </a:solidFill>
                <a:latin typeface="Arial"/>
                <a:cs typeface="Arial"/>
              </a:rPr>
              <a:t>:</a:t>
            </a:r>
            <a:endParaRPr lang="de-CH" dirty="0">
              <a:solidFill>
                <a:srgbClr val="669933"/>
              </a:solidFill>
            </a:endParaRPr>
          </a:p>
        </p:txBody>
      </p:sp>
      <p:sp>
        <p:nvSpPr>
          <p:cNvPr id="3" name="Inhaltsplatzhalter 2"/>
          <p:cNvSpPr txBox="1">
            <a:spLocks/>
          </p:cNvSpPr>
          <p:nvPr/>
        </p:nvSpPr>
        <p:spPr>
          <a:xfrm>
            <a:off x="1152128" y="1412878"/>
            <a:ext cx="7812360" cy="4824434"/>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indent="-342900" algn="l">
              <a:lnSpc>
                <a:spcPct val="100000"/>
              </a:lnSpc>
              <a:spcBef>
                <a:spcPts val="600"/>
              </a:spcBef>
              <a:buFont typeface="Arial" panose="020B0604020202020204" pitchFamily="34" charset="0"/>
              <a:buChar char="•"/>
            </a:pPr>
            <a:r>
              <a:rPr lang="de-CH" sz="2000" dirty="0" err="1">
                <a:latin typeface="Arial"/>
                <a:cs typeface="Arial"/>
              </a:rPr>
              <a:t>Organisme</a:t>
            </a:r>
            <a:r>
              <a:rPr lang="de-CH" sz="2000" dirty="0">
                <a:latin typeface="Arial"/>
                <a:cs typeface="Arial"/>
              </a:rPr>
              <a:t> </a:t>
            </a:r>
            <a:r>
              <a:rPr lang="de-CH" sz="2000" dirty="0" err="1">
                <a:latin typeface="Arial"/>
                <a:cs typeface="Arial"/>
              </a:rPr>
              <a:t>hôte</a:t>
            </a:r>
            <a:r>
              <a:rPr lang="de-CH" sz="2000" dirty="0">
                <a:latin typeface="Arial"/>
                <a:cs typeface="Arial"/>
              </a:rPr>
              <a:t> </a:t>
            </a:r>
            <a:r>
              <a:rPr lang="de-CH" sz="2000" dirty="0" err="1">
                <a:latin typeface="Arial"/>
                <a:cs typeface="Arial"/>
              </a:rPr>
              <a:t>pour</a:t>
            </a:r>
            <a:r>
              <a:rPr lang="de-CH" sz="2000" dirty="0">
                <a:latin typeface="Arial"/>
                <a:cs typeface="Arial"/>
              </a:rPr>
              <a:t> la «</a:t>
            </a:r>
            <a:r>
              <a:rPr lang="de-CH" sz="2000" dirty="0" err="1">
                <a:latin typeface="Arial"/>
                <a:cs typeface="Arial"/>
              </a:rPr>
              <a:t>Rencontre</a:t>
            </a:r>
            <a:r>
              <a:rPr lang="de-CH" sz="2000" dirty="0">
                <a:latin typeface="Arial"/>
                <a:cs typeface="Arial"/>
              </a:rPr>
              <a:t> </a:t>
            </a:r>
            <a:r>
              <a:rPr lang="de-CH" sz="2000" dirty="0" err="1">
                <a:latin typeface="Arial"/>
                <a:cs typeface="Arial"/>
              </a:rPr>
              <a:t>d'experts</a:t>
            </a:r>
            <a:r>
              <a:rPr lang="de-CH" sz="2000" dirty="0">
                <a:latin typeface="Arial"/>
                <a:cs typeface="Arial"/>
              </a:rPr>
              <a:t>», </a:t>
            </a:r>
            <a:r>
              <a:rPr lang="de-CH" sz="2000" dirty="0" err="1">
                <a:latin typeface="Arial"/>
                <a:cs typeface="Arial"/>
              </a:rPr>
              <a:t>sept.</a:t>
            </a:r>
            <a:r>
              <a:rPr lang="de-CH" sz="2000" dirty="0">
                <a:latin typeface="Arial"/>
                <a:cs typeface="Arial"/>
              </a:rPr>
              <a:t> 2020</a:t>
            </a:r>
            <a:endParaRPr lang="fr-FR" dirty="0"/>
          </a:p>
          <a:p>
            <a:pPr marL="342900" indent="-342900" algn="l">
              <a:lnSpc>
                <a:spcPct val="100000"/>
              </a:lnSpc>
              <a:spcBef>
                <a:spcPts val="600"/>
              </a:spcBef>
              <a:buFont typeface="Arial" panose="020B0604020202020204" pitchFamily="34" charset="0"/>
              <a:buChar char="•"/>
            </a:pPr>
            <a:r>
              <a:rPr lang="de-CH" sz="2000" dirty="0">
                <a:latin typeface="Arial"/>
                <a:cs typeface="Arial"/>
              </a:rPr>
              <a:t>Proposition de </a:t>
            </a:r>
            <a:r>
              <a:rPr lang="de-CH" sz="2000" dirty="0" err="1">
                <a:latin typeface="Arial"/>
                <a:cs typeface="Arial"/>
              </a:rPr>
              <a:t>thèmes</a:t>
            </a:r>
            <a:r>
              <a:rPr lang="de-CH" sz="2000" dirty="0">
                <a:latin typeface="Arial"/>
                <a:cs typeface="Arial"/>
              </a:rPr>
              <a:t> </a:t>
            </a:r>
            <a:r>
              <a:rPr lang="de-CH" sz="2000" dirty="0" err="1">
                <a:latin typeface="Arial"/>
                <a:cs typeface="Arial"/>
              </a:rPr>
              <a:t>pour</a:t>
            </a:r>
            <a:r>
              <a:rPr lang="de-CH" sz="2000" dirty="0">
                <a:latin typeface="Arial"/>
                <a:cs typeface="Arial"/>
              </a:rPr>
              <a:t> le </a:t>
            </a:r>
            <a:r>
              <a:rPr lang="de-CH" sz="2000" dirty="0" err="1">
                <a:latin typeface="Arial"/>
                <a:cs typeface="Arial"/>
              </a:rPr>
              <a:t>CoLab</a:t>
            </a:r>
            <a:r>
              <a:rPr lang="de-CH" sz="2000" dirty="0">
                <a:latin typeface="Arial"/>
                <a:cs typeface="Arial"/>
              </a:rPr>
              <a:t> 2021</a:t>
            </a:r>
          </a:p>
          <a:p>
            <a:pPr marL="342900" indent="-342900" algn="l">
              <a:lnSpc>
                <a:spcPct val="100000"/>
              </a:lnSpc>
              <a:spcBef>
                <a:spcPts val="600"/>
              </a:spcBef>
              <a:buFont typeface="Arial" panose="020B0604020202020204" pitchFamily="34" charset="0"/>
              <a:buChar char="•"/>
            </a:pPr>
            <a:r>
              <a:rPr lang="de-CH" sz="2000" dirty="0" err="1">
                <a:latin typeface="Arial"/>
                <a:cs typeface="Arial"/>
              </a:rPr>
              <a:t>Intéressés</a:t>
            </a:r>
            <a:r>
              <a:rPr lang="de-CH" sz="2000" dirty="0">
                <a:latin typeface="Arial"/>
                <a:cs typeface="Arial"/>
              </a:rPr>
              <a:t> </a:t>
            </a:r>
            <a:r>
              <a:rPr lang="de-CH" sz="2000" dirty="0" err="1">
                <a:latin typeface="Arial"/>
                <a:cs typeface="Arial"/>
              </a:rPr>
              <a:t>pour</a:t>
            </a:r>
            <a:r>
              <a:rPr lang="de-CH" sz="2000" dirty="0">
                <a:latin typeface="Arial"/>
                <a:cs typeface="Arial"/>
              </a:rPr>
              <a:t> </a:t>
            </a:r>
            <a:r>
              <a:rPr lang="de-CH" sz="2000" dirty="0" err="1">
                <a:latin typeface="Arial"/>
                <a:cs typeface="Arial"/>
              </a:rPr>
              <a:t>l'organisation</a:t>
            </a:r>
            <a:r>
              <a:rPr lang="de-CH" sz="2000" dirty="0">
                <a:latin typeface="Arial"/>
                <a:cs typeface="Arial"/>
              </a:rPr>
              <a:t> et la </a:t>
            </a:r>
            <a:r>
              <a:rPr lang="de-CH" sz="2000" dirty="0" err="1">
                <a:latin typeface="Arial"/>
                <a:cs typeface="Arial"/>
              </a:rPr>
              <a:t>gestion</a:t>
            </a:r>
            <a:r>
              <a:rPr lang="de-CH" sz="2000" dirty="0">
                <a:latin typeface="Arial"/>
                <a:cs typeface="Arial"/>
              </a:rPr>
              <a:t> du </a:t>
            </a:r>
            <a:r>
              <a:rPr lang="de-CH" sz="2000" dirty="0" err="1">
                <a:latin typeface="Arial"/>
                <a:cs typeface="Arial"/>
              </a:rPr>
              <a:t>CoLab</a:t>
            </a:r>
            <a:r>
              <a:rPr lang="de-CH" sz="2000" dirty="0">
                <a:latin typeface="Arial"/>
                <a:cs typeface="Arial"/>
              </a:rPr>
              <a:t> 2021</a:t>
            </a:r>
          </a:p>
          <a:p>
            <a:pPr marL="342900" indent="-342900" algn="l">
              <a:lnSpc>
                <a:spcPct val="100000"/>
              </a:lnSpc>
              <a:spcBef>
                <a:spcPts val="600"/>
              </a:spcBef>
              <a:buFont typeface="Arial" panose="020B0604020202020204" pitchFamily="34" charset="0"/>
              <a:buChar char="•"/>
            </a:pPr>
            <a:r>
              <a:rPr lang="de-CH" sz="2000" dirty="0">
                <a:latin typeface="Arial"/>
                <a:cs typeface="Arial"/>
              </a:rPr>
              <a:t>2-3 </a:t>
            </a:r>
            <a:r>
              <a:rPr lang="de-CH" sz="2000" dirty="0" err="1">
                <a:latin typeface="Arial"/>
                <a:cs typeface="Arial"/>
              </a:rPr>
              <a:t>intéressés</a:t>
            </a:r>
            <a:r>
              <a:rPr lang="de-CH" sz="2000" dirty="0">
                <a:latin typeface="Arial"/>
                <a:cs typeface="Arial"/>
              </a:rPr>
              <a:t> </a:t>
            </a:r>
            <a:r>
              <a:rPr lang="de-CH" sz="2000" dirty="0" err="1">
                <a:latin typeface="Arial"/>
                <a:cs typeface="Arial"/>
              </a:rPr>
              <a:t>pour</a:t>
            </a:r>
            <a:r>
              <a:rPr lang="de-CH" sz="2000" dirty="0">
                <a:latin typeface="Arial"/>
                <a:cs typeface="Arial"/>
              </a:rPr>
              <a:t> </a:t>
            </a:r>
            <a:r>
              <a:rPr lang="de-CH" sz="2000" dirty="0" err="1">
                <a:latin typeface="Arial"/>
                <a:cs typeface="Arial"/>
              </a:rPr>
              <a:t>groupes</a:t>
            </a:r>
            <a:r>
              <a:rPr lang="de-CH" sz="2000" dirty="0">
                <a:latin typeface="Arial"/>
                <a:cs typeface="Arial"/>
              </a:rPr>
              <a:t> de </a:t>
            </a:r>
            <a:r>
              <a:rPr lang="de-CH" sz="2000" dirty="0" err="1">
                <a:latin typeface="Arial"/>
                <a:cs typeface="Arial"/>
              </a:rPr>
              <a:t>travail</a:t>
            </a:r>
            <a:r>
              <a:rPr lang="de-CH" sz="2000" dirty="0">
                <a:latin typeface="Arial"/>
                <a:cs typeface="Arial"/>
              </a:rPr>
              <a:t>: Elaboration </a:t>
            </a:r>
            <a:r>
              <a:rPr lang="de-CH" sz="2000" dirty="0" err="1">
                <a:latin typeface="Arial"/>
                <a:cs typeface="Arial"/>
              </a:rPr>
              <a:t>d’une</a:t>
            </a:r>
            <a:r>
              <a:rPr lang="de-CH" sz="2000" dirty="0">
                <a:latin typeface="Arial"/>
                <a:cs typeface="Arial"/>
              </a:rPr>
              <a:t> </a:t>
            </a:r>
            <a:r>
              <a:rPr lang="de-CH" sz="2000" dirty="0" err="1">
                <a:latin typeface="Arial"/>
                <a:cs typeface="Arial"/>
              </a:rPr>
              <a:t>proposition</a:t>
            </a:r>
            <a:r>
              <a:rPr lang="de-CH" sz="2000" dirty="0">
                <a:latin typeface="Arial"/>
                <a:cs typeface="Arial"/>
              </a:rPr>
              <a:t> </a:t>
            </a:r>
            <a:r>
              <a:rPr lang="de-CH" sz="2000" dirty="0" err="1">
                <a:latin typeface="Arial"/>
                <a:cs typeface="Arial"/>
              </a:rPr>
              <a:t>pour</a:t>
            </a:r>
            <a:r>
              <a:rPr lang="de-CH" sz="2000" dirty="0">
                <a:latin typeface="Arial"/>
                <a:cs typeface="Arial"/>
              </a:rPr>
              <a:t> </a:t>
            </a:r>
            <a:r>
              <a:rPr lang="de-CH" sz="2000" dirty="0" err="1">
                <a:latin typeface="Arial"/>
                <a:cs typeface="Arial"/>
              </a:rPr>
              <a:t>l’échange</a:t>
            </a:r>
            <a:r>
              <a:rPr lang="de-CH" sz="2000" dirty="0">
                <a:latin typeface="Arial"/>
                <a:cs typeface="Arial"/>
              </a:rPr>
              <a:t> </a:t>
            </a:r>
            <a:r>
              <a:rPr lang="de-CH" sz="2000" dirty="0" err="1">
                <a:latin typeface="Arial"/>
                <a:cs typeface="Arial"/>
              </a:rPr>
              <a:t>durant</a:t>
            </a:r>
            <a:r>
              <a:rPr lang="de-CH" sz="2000" dirty="0">
                <a:latin typeface="Arial"/>
                <a:cs typeface="Arial"/>
              </a:rPr>
              <a:t> </a:t>
            </a:r>
            <a:r>
              <a:rPr lang="de-CH" sz="2000" dirty="0" err="1">
                <a:latin typeface="Arial"/>
                <a:cs typeface="Arial"/>
              </a:rPr>
              <a:t>l'année</a:t>
            </a:r>
            <a:r>
              <a:rPr lang="de-CH" sz="2000" dirty="0">
                <a:latin typeface="Arial"/>
                <a:cs typeface="Arial"/>
              </a:rPr>
              <a:t>.</a:t>
            </a:r>
          </a:p>
          <a:p>
            <a:pPr marL="0" indent="0" algn="l">
              <a:lnSpc>
                <a:spcPct val="100000"/>
              </a:lnSpc>
              <a:spcBef>
                <a:spcPts val="600"/>
              </a:spcBef>
            </a:pPr>
            <a:endParaRPr lang="de-CH" sz="2000" dirty="0">
              <a:latin typeface="Arial"/>
              <a:cs typeface="Arial"/>
            </a:endParaRPr>
          </a:p>
          <a:p>
            <a:pPr marL="0" indent="0" algn="l">
              <a:lnSpc>
                <a:spcPct val="100000"/>
              </a:lnSpc>
              <a:spcBef>
                <a:spcPts val="600"/>
              </a:spcBef>
            </a:pPr>
            <a:r>
              <a:rPr lang="de-CH" sz="2000" dirty="0" err="1">
                <a:solidFill>
                  <a:schemeClr val="accent6"/>
                </a:solidFill>
                <a:latin typeface="Arial"/>
                <a:cs typeface="Arial"/>
              </a:rPr>
              <a:t>Jusqu'au</a:t>
            </a:r>
            <a:r>
              <a:rPr lang="de-CH" sz="2000" dirty="0">
                <a:solidFill>
                  <a:schemeClr val="accent6"/>
                </a:solidFill>
                <a:latin typeface="Arial"/>
                <a:cs typeface="Arial"/>
              </a:rPr>
              <a:t> 1.11.2019 à </a:t>
            </a:r>
            <a:r>
              <a:rPr lang="de-CH" sz="2000" dirty="0">
                <a:solidFill>
                  <a:schemeClr val="accent6"/>
                </a:solidFill>
                <a:latin typeface="Arial"/>
                <a:cs typeface="Arial"/>
                <a:hlinkClick r:id="rId3"/>
              </a:rPr>
              <a:t>christoph.frommherz@education21.ch</a:t>
            </a:r>
            <a:endParaRPr lang="de-CH" sz="2000" dirty="0">
              <a:solidFill>
                <a:schemeClr val="accent6"/>
              </a:solidFill>
              <a:latin typeface="Arial"/>
              <a:cs typeface="Arial"/>
            </a:endParaRPr>
          </a:p>
          <a:p>
            <a:pPr marL="0" indent="0" algn="l">
              <a:lnSpc>
                <a:spcPct val="100000"/>
              </a:lnSpc>
              <a:spcBef>
                <a:spcPts val="600"/>
              </a:spcBef>
            </a:pPr>
            <a:endParaRPr lang="de-CH" sz="2000" dirty="0">
              <a:solidFill>
                <a:srgbClr val="669933"/>
              </a:solidFill>
            </a:endParaRPr>
          </a:p>
          <a:p>
            <a:pPr marL="0" indent="0" algn="l">
              <a:lnSpc>
                <a:spcPct val="100000"/>
              </a:lnSpc>
              <a:spcBef>
                <a:spcPts val="600"/>
              </a:spcBef>
            </a:pPr>
            <a:endParaRPr lang="de-CH" sz="2000" dirty="0">
              <a:solidFill>
                <a:srgbClr val="669933"/>
              </a:solidFill>
            </a:endParaRPr>
          </a:p>
          <a:p>
            <a:pPr marL="0" indent="0" algn="l">
              <a:lnSpc>
                <a:spcPct val="100000"/>
              </a:lnSpc>
              <a:spcBef>
                <a:spcPts val="600"/>
              </a:spcBef>
            </a:pPr>
            <a:r>
              <a:rPr lang="de-CH" sz="2000" dirty="0" err="1">
                <a:latin typeface="Arial"/>
                <a:cs typeface="Arial"/>
              </a:rPr>
              <a:t>Informations</a:t>
            </a:r>
            <a:r>
              <a:rPr lang="de-CH" sz="2000" dirty="0">
                <a:latin typeface="Arial"/>
                <a:cs typeface="Arial"/>
              </a:rPr>
              <a:t> </a:t>
            </a:r>
            <a:r>
              <a:rPr lang="de-CH" sz="2000" dirty="0" err="1">
                <a:latin typeface="Arial"/>
                <a:cs typeface="Arial"/>
              </a:rPr>
              <a:t>sur</a:t>
            </a:r>
            <a:r>
              <a:rPr lang="de-CH" sz="2000" dirty="0">
                <a:latin typeface="Arial"/>
                <a:cs typeface="Arial"/>
              </a:rPr>
              <a:t> les </a:t>
            </a:r>
            <a:r>
              <a:rPr lang="de-CH" sz="2000" dirty="0" err="1">
                <a:latin typeface="Arial"/>
                <a:cs typeface="Arial"/>
              </a:rPr>
              <a:t>nouveaux</a:t>
            </a:r>
            <a:r>
              <a:rPr lang="de-CH" sz="2000" dirty="0">
                <a:latin typeface="Arial"/>
                <a:cs typeface="Arial"/>
              </a:rPr>
              <a:t> </a:t>
            </a:r>
            <a:r>
              <a:rPr lang="de-CH" sz="2000" dirty="0" err="1">
                <a:latin typeface="Arial"/>
                <a:cs typeface="Arial"/>
              </a:rPr>
              <a:t>projets</a:t>
            </a:r>
            <a:r>
              <a:rPr lang="de-CH" sz="2000" dirty="0">
                <a:latin typeface="Arial"/>
                <a:cs typeface="Arial"/>
              </a:rPr>
              <a:t>, </a:t>
            </a:r>
            <a:r>
              <a:rPr lang="de-CH" sz="2000" dirty="0" err="1">
                <a:latin typeface="Arial"/>
                <a:cs typeface="Arial"/>
              </a:rPr>
              <a:t>offres</a:t>
            </a:r>
            <a:r>
              <a:rPr lang="de-CH" sz="2000" dirty="0">
                <a:latin typeface="Arial"/>
                <a:cs typeface="Arial"/>
              </a:rPr>
              <a:t>, </a:t>
            </a:r>
            <a:r>
              <a:rPr lang="de-CH" sz="2000" dirty="0" err="1">
                <a:latin typeface="Arial"/>
                <a:cs typeface="Arial"/>
              </a:rPr>
              <a:t>manifestations</a:t>
            </a:r>
            <a:r>
              <a:rPr lang="de-CH" sz="2000" dirty="0">
                <a:latin typeface="Arial"/>
                <a:cs typeface="Arial"/>
              </a:rPr>
              <a:t> </a:t>
            </a:r>
            <a:r>
              <a:rPr lang="de-CH" sz="2000" dirty="0" err="1">
                <a:latin typeface="Arial"/>
                <a:cs typeface="Arial"/>
              </a:rPr>
              <a:t>d'éducation</a:t>
            </a:r>
            <a:r>
              <a:rPr lang="de-CH" sz="2000" dirty="0">
                <a:latin typeface="Arial"/>
                <a:cs typeface="Arial"/>
              </a:rPr>
              <a:t> à </a:t>
            </a:r>
            <a:r>
              <a:rPr lang="de-CH" sz="2000" dirty="0" err="1">
                <a:latin typeface="Arial"/>
                <a:cs typeface="Arial"/>
              </a:rPr>
              <a:t>l'environnement</a:t>
            </a:r>
            <a:r>
              <a:rPr lang="de-CH" sz="2000" dirty="0">
                <a:latin typeface="Arial"/>
                <a:cs typeface="Arial"/>
              </a:rPr>
              <a:t>: News21;  Magazine ENVIRONNEMENT de </a:t>
            </a:r>
            <a:r>
              <a:rPr lang="de-CH" sz="2000" dirty="0" err="1">
                <a:latin typeface="Arial"/>
                <a:cs typeface="Arial"/>
              </a:rPr>
              <a:t>l'OFEV</a:t>
            </a:r>
            <a:r>
              <a:rPr lang="de-CH" sz="2000" dirty="0">
                <a:latin typeface="Arial"/>
                <a:cs typeface="Arial"/>
              </a:rPr>
              <a:t> </a:t>
            </a:r>
            <a:r>
              <a:rPr lang="de-CH" sz="2000" dirty="0"/>
              <a:t>à</a:t>
            </a:r>
            <a:r>
              <a:rPr lang="de-CH" sz="2000" dirty="0">
                <a:latin typeface="Arial"/>
                <a:cs typeface="Arial"/>
              </a:rPr>
              <a:t> </a:t>
            </a:r>
            <a:r>
              <a:rPr lang="de-CH" sz="2000" u="sng" dirty="0">
                <a:latin typeface="Arial"/>
                <a:cs typeface="Arial"/>
              </a:rPr>
              <a:t>ramon.martos@education21.ch</a:t>
            </a:r>
            <a:endParaRPr lang="de-CH" sz="2000" dirty="0"/>
          </a:p>
        </p:txBody>
      </p:sp>
    </p:spTree>
    <p:extLst>
      <p:ext uri="{BB962C8B-B14F-4D97-AF65-F5344CB8AC3E}">
        <p14:creationId xmlns:p14="http://schemas.microsoft.com/office/powerpoint/2010/main" val="16257480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560841" cy="1143000"/>
          </a:xfrm>
        </p:spPr>
        <p:txBody>
          <a:bodyPr>
            <a:normAutofit fontScale="90000"/>
          </a:bodyPr>
          <a:lstStyle/>
          <a:p>
            <a:r>
              <a:rPr lang="de-CH" dirty="0">
                <a:solidFill>
                  <a:srgbClr val="669933"/>
                </a:solidFill>
              </a:rPr>
              <a:t>Wahl Steuergruppenmitglieder 2020-21</a:t>
            </a:r>
            <a:br>
              <a:rPr lang="de-CH" dirty="0">
                <a:solidFill>
                  <a:srgbClr val="669933"/>
                </a:solidFill>
              </a:rPr>
            </a:br>
            <a:r>
              <a:rPr lang="de-CH" i="1" dirty="0" err="1">
                <a:solidFill>
                  <a:srgbClr val="669933"/>
                </a:solidFill>
              </a:rPr>
              <a:t>Election</a:t>
            </a:r>
            <a:r>
              <a:rPr lang="de-CH" i="1" dirty="0">
                <a:solidFill>
                  <a:srgbClr val="669933"/>
                </a:solidFill>
              </a:rPr>
              <a:t> </a:t>
            </a:r>
            <a:r>
              <a:rPr lang="de-CH" i="1" dirty="0" err="1">
                <a:solidFill>
                  <a:srgbClr val="669933"/>
                </a:solidFill>
              </a:rPr>
              <a:t>groupe</a:t>
            </a:r>
            <a:r>
              <a:rPr lang="de-CH" i="1" dirty="0">
                <a:solidFill>
                  <a:srgbClr val="669933"/>
                </a:solidFill>
              </a:rPr>
              <a:t> de </a:t>
            </a:r>
            <a:r>
              <a:rPr lang="de-CH" i="1" dirty="0" err="1">
                <a:solidFill>
                  <a:srgbClr val="669933"/>
                </a:solidFill>
              </a:rPr>
              <a:t>pilotage</a:t>
            </a:r>
            <a:r>
              <a:rPr lang="de-CH" i="1" dirty="0">
                <a:solidFill>
                  <a:srgbClr val="669933"/>
                </a:solidFill>
              </a:rPr>
              <a:t> 2020-21</a:t>
            </a:r>
          </a:p>
        </p:txBody>
      </p:sp>
      <p:sp>
        <p:nvSpPr>
          <p:cNvPr id="4" name="Inhaltsplatzhalter 2"/>
          <p:cNvSpPr txBox="1">
            <a:spLocks/>
          </p:cNvSpPr>
          <p:nvPr/>
        </p:nvSpPr>
        <p:spPr>
          <a:xfrm>
            <a:off x="1331640" y="1916832"/>
            <a:ext cx="6840760" cy="4056437"/>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a:tabLst>
                <a:tab pos="3494088" algn="l"/>
              </a:tabLst>
            </a:pPr>
            <a:r>
              <a:rPr lang="de-CH" sz="2000" dirty="0"/>
              <a:t>Folgende Personen kandidieren:</a:t>
            </a:r>
          </a:p>
          <a:p>
            <a:pPr marL="0" indent="0" algn="l">
              <a:tabLst>
                <a:tab pos="3494088" algn="l"/>
              </a:tabLst>
            </a:pPr>
            <a:r>
              <a:rPr lang="de-CH" sz="2000" dirty="0"/>
              <a:t>Ariane Derron, WWF </a:t>
            </a:r>
          </a:p>
          <a:p>
            <a:pPr marL="0" indent="0" algn="l">
              <a:tabLst>
                <a:tab pos="3494088" algn="l"/>
              </a:tabLst>
            </a:pPr>
            <a:r>
              <a:rPr lang="de-CH" sz="2000" dirty="0"/>
              <a:t>Thomas Flory, Pro Natura</a:t>
            </a:r>
          </a:p>
          <a:p>
            <a:pPr marL="0" indent="0" algn="l">
              <a:tabLst>
                <a:tab pos="3494088" algn="l"/>
              </a:tabLst>
            </a:pPr>
            <a:r>
              <a:rPr lang="de-CH" sz="2000">
                <a:latin typeface="Arial"/>
                <a:cs typeface="Arial"/>
              </a:rPr>
              <a:t>Thomas Hofstetter</a:t>
            </a:r>
            <a:r>
              <a:rPr lang="de-CH" sz="2000" dirty="0">
                <a:latin typeface="Arial"/>
                <a:cs typeface="Arial"/>
              </a:rPr>
              <a:t>, </a:t>
            </a:r>
            <a:r>
              <a:rPr lang="de-CH" sz="2000" dirty="0" err="1">
                <a:latin typeface="Arial"/>
                <a:cs typeface="Arial"/>
              </a:rPr>
              <a:t>zhaw</a:t>
            </a:r>
            <a:endParaRPr lang="de-CH" sz="2000" dirty="0">
              <a:latin typeface="Arial"/>
              <a:cs typeface="Arial"/>
            </a:endParaRPr>
          </a:p>
          <a:p>
            <a:pPr marL="0" indent="0" algn="l">
              <a:tabLst>
                <a:tab pos="3494088" algn="l"/>
              </a:tabLst>
            </a:pPr>
            <a:r>
              <a:rPr lang="de-CH" sz="2000" dirty="0"/>
              <a:t>Rolf Jucker, SILVIVA</a:t>
            </a:r>
          </a:p>
          <a:p>
            <a:pPr marL="0" indent="0" algn="l">
              <a:tabLst>
                <a:tab pos="3494088" algn="l"/>
              </a:tabLst>
            </a:pPr>
            <a:r>
              <a:rPr lang="de-CH" sz="2000" dirty="0">
                <a:latin typeface="Arial"/>
                <a:cs typeface="Arial"/>
              </a:rPr>
              <a:t>Nadine </a:t>
            </a:r>
            <a:r>
              <a:rPr lang="de-CH" sz="2000" dirty="0" err="1">
                <a:latin typeface="Arial"/>
                <a:cs typeface="Arial"/>
              </a:rPr>
              <a:t>Ramer</a:t>
            </a:r>
            <a:r>
              <a:rPr lang="de-CH" sz="2000" dirty="0">
                <a:latin typeface="Arial"/>
                <a:cs typeface="Arial"/>
              </a:rPr>
              <a:t> Almer, Pusch</a:t>
            </a:r>
          </a:p>
          <a:p>
            <a:pPr marL="0" indent="0" algn="l">
              <a:tabLst>
                <a:tab pos="3494088" algn="l"/>
              </a:tabLst>
            </a:pPr>
            <a:r>
              <a:rPr lang="de-CH" sz="2000" dirty="0"/>
              <a:t>Barbara Schäfli, éducation21</a:t>
            </a:r>
          </a:p>
        </p:txBody>
      </p:sp>
    </p:spTree>
    <p:extLst>
      <p:ext uri="{BB962C8B-B14F-4D97-AF65-F5344CB8AC3E}">
        <p14:creationId xmlns:p14="http://schemas.microsoft.com/office/powerpoint/2010/main" val="4161514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1323440" y="407021"/>
            <a:ext cx="7560841" cy="1143000"/>
          </a:xfrm>
        </p:spPr>
        <p:txBody>
          <a:bodyPr>
            <a:normAutofit fontScale="90000"/>
          </a:bodyPr>
          <a:lstStyle/>
          <a:p>
            <a:pPr algn="l"/>
            <a:r>
              <a:rPr lang="de-CH" dirty="0"/>
              <a:t>Steuergruppe – </a:t>
            </a:r>
            <a:r>
              <a:rPr lang="de-CH" i="1" dirty="0" err="1"/>
              <a:t>Groupe</a:t>
            </a:r>
            <a:r>
              <a:rPr lang="de-CH" i="1" dirty="0"/>
              <a:t> de </a:t>
            </a:r>
            <a:r>
              <a:rPr lang="de-CH" i="1" dirty="0" err="1"/>
              <a:t>pilotage</a:t>
            </a:r>
            <a:r>
              <a:rPr lang="de-CH" i="1" dirty="0"/>
              <a:t> 2019</a:t>
            </a:r>
          </a:p>
        </p:txBody>
      </p:sp>
      <p:sp>
        <p:nvSpPr>
          <p:cNvPr id="8" name="Inhaltsplatzhalter 7"/>
          <p:cNvSpPr>
            <a:spLocks noGrp="1"/>
          </p:cNvSpPr>
          <p:nvPr>
            <p:ph sz="half" idx="1"/>
          </p:nvPr>
        </p:nvSpPr>
        <p:spPr>
          <a:xfrm>
            <a:off x="1187282" y="1550021"/>
            <a:ext cx="7922448" cy="4525963"/>
          </a:xfrm>
        </p:spPr>
        <p:txBody>
          <a:bodyPr vert="horz" lIns="91440" tIns="45720" rIns="91440" bIns="45720" rtlCol="0" anchor="t">
            <a:normAutofit/>
          </a:bodyPr>
          <a:lstStyle/>
          <a:p>
            <a:pPr marL="0" indent="0" algn="l">
              <a:tabLst>
                <a:tab pos="3494088" algn="l"/>
              </a:tabLst>
            </a:pPr>
            <a:r>
              <a:rPr lang="de-CH" sz="1600" dirty="0">
                <a:latin typeface="Arial"/>
                <a:cs typeface="Arial"/>
              </a:rPr>
              <a:t>Nadine Ramer Almer, Pusch	nadine.ramer@pusch.ch</a:t>
            </a:r>
          </a:p>
          <a:p>
            <a:pPr marL="0" indent="0" algn="l">
              <a:tabLst>
                <a:tab pos="3494088" algn="l"/>
              </a:tabLst>
            </a:pPr>
            <a:r>
              <a:rPr lang="de-CH" sz="1600" dirty="0"/>
              <a:t>Rolf Jucker, SILVIVA	rolf.jucker@silviva.ch</a:t>
            </a:r>
          </a:p>
          <a:p>
            <a:pPr marL="0" indent="0" algn="l">
              <a:tabLst>
                <a:tab pos="3494088" algn="l"/>
              </a:tabLst>
            </a:pPr>
            <a:r>
              <a:rPr lang="de-CH" sz="1600" dirty="0"/>
              <a:t>Thomas Flory, Pro Natura	Thomas.Flory@pronatura.ch</a:t>
            </a:r>
          </a:p>
          <a:p>
            <a:pPr marL="0" indent="0" algn="l">
              <a:tabLst>
                <a:tab pos="3494088" algn="l"/>
              </a:tabLst>
            </a:pPr>
            <a:r>
              <a:rPr lang="de-CH" sz="1600" dirty="0"/>
              <a:t>Ariane Derron, WWF	ariane.derron@wwf.ch</a:t>
            </a:r>
          </a:p>
          <a:p>
            <a:pPr marL="0" indent="0" algn="l">
              <a:tabLst>
                <a:tab pos="3494088" algn="l"/>
              </a:tabLst>
            </a:pPr>
            <a:r>
              <a:rPr lang="de-CH" sz="1600" dirty="0"/>
              <a:t>Barbara Schäfli, éducation21	barbara.schaefli@education21.ch</a:t>
            </a:r>
          </a:p>
          <a:p>
            <a:pPr marL="0" indent="0" algn="l">
              <a:tabLst>
                <a:tab pos="3494088" algn="l"/>
              </a:tabLst>
            </a:pPr>
            <a:endParaRPr lang="de-CH" sz="1600" b="1" dirty="0"/>
          </a:p>
          <a:p>
            <a:pPr marL="0" indent="0" algn="l">
              <a:tabLst>
                <a:tab pos="3494088" algn="l"/>
              </a:tabLst>
            </a:pPr>
            <a:r>
              <a:rPr lang="de-CH" sz="1600" b="1" dirty="0"/>
              <a:t>Administration</a:t>
            </a:r>
          </a:p>
          <a:p>
            <a:pPr marL="0" indent="0" algn="l">
              <a:tabLst>
                <a:tab pos="3494088" algn="l"/>
              </a:tabLst>
            </a:pPr>
            <a:r>
              <a:rPr lang="de-CH" sz="1600" dirty="0"/>
              <a:t>Christoph Frommherz, éducation21	</a:t>
            </a:r>
            <a:r>
              <a:rPr lang="de-CH" sz="1600" dirty="0">
                <a:hlinkClick r:id="rId3"/>
              </a:rPr>
              <a:t>christoph.frommherz@education21.ch</a:t>
            </a:r>
            <a:endParaRPr lang="de-CH" sz="1600" dirty="0"/>
          </a:p>
          <a:p>
            <a:pPr marL="0" indent="0" algn="l">
              <a:tabLst>
                <a:tab pos="3494088" algn="l"/>
              </a:tabLst>
            </a:pPr>
            <a:endParaRPr lang="de-CH" sz="1600" dirty="0"/>
          </a:p>
          <a:p>
            <a:pPr marL="0" indent="0" algn="l">
              <a:tabLst>
                <a:tab pos="3494088" algn="l"/>
              </a:tabLst>
            </a:pPr>
            <a:endParaRPr lang="de-CH" sz="1600" dirty="0"/>
          </a:p>
        </p:txBody>
      </p:sp>
    </p:spTree>
    <p:extLst>
      <p:ext uri="{BB962C8B-B14F-4D97-AF65-F5344CB8AC3E}">
        <p14:creationId xmlns:p14="http://schemas.microsoft.com/office/powerpoint/2010/main" val="23138744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nhaltsplatzhalter 7"/>
          <p:cNvSpPr>
            <a:spLocks noGrp="1"/>
          </p:cNvSpPr>
          <p:nvPr>
            <p:ph idx="1"/>
          </p:nvPr>
        </p:nvSpPr>
        <p:spPr>
          <a:xfrm>
            <a:off x="1259632" y="1628800"/>
            <a:ext cx="7869854" cy="1584176"/>
          </a:xfrm>
        </p:spPr>
        <p:txBody>
          <a:bodyPr/>
          <a:lstStyle/>
          <a:p>
            <a:pPr marL="0" indent="0" algn="l"/>
            <a:r>
              <a:rPr lang="de-CH" sz="1800" dirty="0"/>
              <a:t>Alle grundlegenden Dokumente und Informationen auf: </a:t>
            </a:r>
            <a:r>
              <a:rPr lang="de-CH" sz="1800" b="1" u="sng" dirty="0">
                <a:solidFill>
                  <a:srgbClr val="669933"/>
                </a:solidFill>
              </a:rPr>
              <a:t>www.education21.ch/de/fub-cee</a:t>
            </a:r>
            <a:r>
              <a:rPr lang="de-CH" sz="1800" dirty="0"/>
              <a:t/>
            </a:r>
            <a:br>
              <a:rPr lang="de-CH" sz="1800" dirty="0"/>
            </a:br>
            <a:r>
              <a:rPr lang="de-CH" sz="1800" dirty="0" err="1"/>
              <a:t>T</a:t>
            </a:r>
            <a:r>
              <a:rPr lang="de-CH" sz="1800" i="1" dirty="0" err="1"/>
              <a:t>ous</a:t>
            </a:r>
            <a:r>
              <a:rPr lang="de-CH" sz="1800" i="1" dirty="0"/>
              <a:t> les </a:t>
            </a:r>
            <a:r>
              <a:rPr lang="de-CH" sz="1800" i="1" dirty="0" err="1"/>
              <a:t>documents</a:t>
            </a:r>
            <a:r>
              <a:rPr lang="de-CH" sz="1800" i="1" dirty="0"/>
              <a:t> de </a:t>
            </a:r>
            <a:r>
              <a:rPr lang="de-CH" sz="1800" i="1" dirty="0" err="1"/>
              <a:t>bases</a:t>
            </a:r>
            <a:r>
              <a:rPr lang="de-CH" sz="1800" i="1" dirty="0"/>
              <a:t> et </a:t>
            </a:r>
            <a:r>
              <a:rPr lang="de-CH" sz="1800" i="1" dirty="0" err="1"/>
              <a:t>informations</a:t>
            </a:r>
            <a:r>
              <a:rPr lang="de-CH" sz="1800" i="1" dirty="0"/>
              <a:t> sous:</a:t>
            </a:r>
            <a:r>
              <a:rPr lang="de-CH" sz="1800" b="1" u="sng" dirty="0">
                <a:solidFill>
                  <a:srgbClr val="669933"/>
                </a:solidFill>
              </a:rPr>
              <a:t>www.education21.ch/</a:t>
            </a:r>
            <a:r>
              <a:rPr lang="de-CH" sz="1800" b="1" u="sng" dirty="0" err="1">
                <a:solidFill>
                  <a:srgbClr val="669933"/>
                </a:solidFill>
              </a:rPr>
              <a:t>fr</a:t>
            </a:r>
            <a:r>
              <a:rPr lang="de-CH" sz="1800" b="1" u="sng" dirty="0">
                <a:solidFill>
                  <a:srgbClr val="669933"/>
                </a:solidFill>
              </a:rPr>
              <a:t>/</a:t>
            </a:r>
            <a:r>
              <a:rPr lang="de-CH" sz="1800" b="1" u="sng" dirty="0" err="1">
                <a:solidFill>
                  <a:srgbClr val="669933"/>
                </a:solidFill>
              </a:rPr>
              <a:t>fub-cee</a:t>
            </a:r>
            <a:endParaRPr lang="de-CH" sz="1400" b="1" u="sng" dirty="0">
              <a:solidFill>
                <a:srgbClr val="669933"/>
              </a:solidFill>
            </a:endParaRPr>
          </a:p>
        </p:txBody>
      </p:sp>
      <p:sp>
        <p:nvSpPr>
          <p:cNvPr id="11" name="Textfeld 10"/>
          <p:cNvSpPr txBox="1"/>
          <p:nvPr/>
        </p:nvSpPr>
        <p:spPr>
          <a:xfrm>
            <a:off x="4780295" y="3303562"/>
            <a:ext cx="4340176" cy="3077766"/>
          </a:xfrm>
          <a:prstGeom prst="rect">
            <a:avLst/>
          </a:prstGeom>
          <a:noFill/>
        </p:spPr>
        <p:txBody>
          <a:bodyPr wrap="square" rtlCol="0">
            <a:spAutoFit/>
          </a:bodyPr>
          <a:lstStyle/>
          <a:p>
            <a:pPr marL="285750" indent="-285750">
              <a:buFont typeface="Arial" panose="020B0604020202020204" pitchFamily="34" charset="0"/>
              <a:buChar char="•"/>
            </a:pPr>
            <a:r>
              <a:rPr lang="fr-FR" sz="1600" i="1" dirty="0">
                <a:latin typeface="Arial" panose="020B0604020202020204" pitchFamily="34" charset="0"/>
                <a:cs typeface="Arial" panose="020B0604020202020204" pitchFamily="34" charset="0"/>
              </a:rPr>
              <a:t>Rencontres et manifestations de la CEE</a:t>
            </a:r>
          </a:p>
          <a:p>
            <a:pPr marL="285750" indent="-285750">
              <a:buFont typeface="Arial" panose="020B0604020202020204" pitchFamily="34" charset="0"/>
              <a:buChar char="•"/>
            </a:pPr>
            <a:r>
              <a:rPr lang="fr-FR" sz="1600" i="1" dirty="0">
                <a:latin typeface="Arial" panose="020B0604020202020204" pitchFamily="34" charset="0"/>
                <a:cs typeface="Arial" panose="020B0604020202020204" pitchFamily="34" charset="0"/>
              </a:rPr>
              <a:t>Stratégie</a:t>
            </a:r>
          </a:p>
          <a:p>
            <a:pPr marL="285750" indent="-285750">
              <a:buFont typeface="Arial" panose="020B0604020202020204" pitchFamily="34" charset="0"/>
              <a:buChar char="•"/>
            </a:pPr>
            <a:r>
              <a:rPr lang="fr-FR" sz="1600" i="1" dirty="0">
                <a:latin typeface="Arial" panose="020B0604020202020204" pitchFamily="34" charset="0"/>
                <a:cs typeface="Arial" panose="020B0604020202020204" pitchFamily="34" charset="0"/>
              </a:rPr>
              <a:t>Concept</a:t>
            </a:r>
          </a:p>
          <a:p>
            <a:pPr marL="285750" indent="-285750">
              <a:buFont typeface="Arial" panose="020B0604020202020204" pitchFamily="34" charset="0"/>
              <a:buChar char="•"/>
            </a:pPr>
            <a:r>
              <a:rPr lang="fr-FR" sz="1600" i="1" dirty="0">
                <a:latin typeface="Arial" panose="020B0604020202020204" pitchFamily="34" charset="0"/>
                <a:cs typeface="Arial" panose="020B0604020202020204" pitchFamily="34" charset="0"/>
              </a:rPr>
              <a:t>Devenir membre - principes</a:t>
            </a:r>
          </a:p>
          <a:p>
            <a:pPr marL="285750" indent="-285750">
              <a:buFont typeface="Arial" panose="020B0604020202020204" pitchFamily="34" charset="0"/>
              <a:buChar char="•"/>
            </a:pPr>
            <a:r>
              <a:rPr lang="fr-FR" sz="1600" i="1" dirty="0">
                <a:latin typeface="Arial" panose="020B0604020202020204" pitchFamily="34" charset="0"/>
                <a:cs typeface="Arial" panose="020B0604020202020204" pitchFamily="34" charset="0"/>
              </a:rPr>
              <a:t>Position nationale EE</a:t>
            </a:r>
          </a:p>
          <a:p>
            <a:pPr marL="285750" indent="-285750">
              <a:buFont typeface="Arial" panose="020B0604020202020204" pitchFamily="34" charset="0"/>
              <a:buChar char="•"/>
            </a:pPr>
            <a:r>
              <a:rPr lang="fr-FR" sz="1600" i="1" dirty="0">
                <a:latin typeface="Arial" panose="020B0604020202020204" pitchFamily="34" charset="0"/>
                <a:cs typeface="Arial" panose="020B0604020202020204" pitchFamily="34" charset="0"/>
              </a:rPr>
              <a:t>L’éducation à l’environnement aujourd’hui</a:t>
            </a:r>
          </a:p>
          <a:p>
            <a:endParaRPr lang="fr-FR" sz="1600" i="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fr-FR" sz="1600" b="1" i="1" dirty="0">
                <a:solidFill>
                  <a:srgbClr val="C10044"/>
                </a:solidFill>
                <a:latin typeface="Arial" panose="020B0604020202020204" pitchFamily="34" charset="0"/>
                <a:cs typeface="Arial" panose="020B0604020202020204" pitchFamily="34" charset="0"/>
              </a:rPr>
              <a:t>Outil de travail pour la qualité / effets de la conception de supports pédagogiques</a:t>
            </a:r>
          </a:p>
          <a:p>
            <a:pPr marL="285750" indent="-285750">
              <a:buFont typeface="Arial" panose="020B0604020202020204" pitchFamily="34" charset="0"/>
              <a:buChar char="•"/>
            </a:pPr>
            <a:r>
              <a:rPr lang="fr-FR" sz="1600" b="1" i="1" dirty="0">
                <a:solidFill>
                  <a:srgbClr val="C10044"/>
                </a:solidFill>
                <a:latin typeface="Arial" panose="020B0604020202020204" pitchFamily="34" charset="0"/>
                <a:cs typeface="Arial" panose="020B0604020202020204" pitchFamily="34" charset="0"/>
              </a:rPr>
              <a:t>Prévu : Liste des membres ab 2020</a:t>
            </a:r>
          </a:p>
          <a:p>
            <a:pPr marL="285750" indent="-285750">
              <a:buFont typeface="Arial" panose="020B0604020202020204" pitchFamily="34" charset="0"/>
              <a:buChar char="•"/>
            </a:pPr>
            <a:endParaRPr lang="de-CH" dirty="0"/>
          </a:p>
        </p:txBody>
      </p:sp>
      <p:sp>
        <p:nvSpPr>
          <p:cNvPr id="13" name="Rechteck 12"/>
          <p:cNvSpPr/>
          <p:nvPr/>
        </p:nvSpPr>
        <p:spPr>
          <a:xfrm>
            <a:off x="1204819" y="3303562"/>
            <a:ext cx="3744416" cy="3262432"/>
          </a:xfrm>
          <a:prstGeom prst="rect">
            <a:avLst/>
          </a:prstGeom>
        </p:spPr>
        <p:txBody>
          <a:bodyPr wrap="square">
            <a:spAutoFit/>
          </a:bodyPr>
          <a:lstStyle/>
          <a:p>
            <a:pPr marL="285750" indent="-285750">
              <a:buFont typeface="Arial" panose="020B0604020202020204" pitchFamily="34" charset="0"/>
              <a:buChar char="•"/>
            </a:pPr>
            <a:r>
              <a:rPr lang="de-CH" sz="1600" dirty="0">
                <a:latin typeface="Arial" panose="020B0604020202020204" pitchFamily="34" charset="0"/>
                <a:cs typeface="Arial" panose="020B0604020202020204" pitchFamily="34" charset="0"/>
              </a:rPr>
              <a:t>Treffen/Veranstaltungen der FUB</a:t>
            </a:r>
          </a:p>
          <a:p>
            <a:pPr marL="285750" indent="-285750">
              <a:buFont typeface="Arial" panose="020B0604020202020204" pitchFamily="34" charset="0"/>
              <a:buChar char="•"/>
            </a:pPr>
            <a:r>
              <a:rPr lang="de-CH" sz="1600" dirty="0">
                <a:latin typeface="Arial" panose="020B0604020202020204" pitchFamily="34" charset="0"/>
                <a:cs typeface="Arial" panose="020B0604020202020204" pitchFamily="34" charset="0"/>
              </a:rPr>
              <a:t>Strategie	</a:t>
            </a:r>
          </a:p>
          <a:p>
            <a:pPr marL="285750" indent="-285750">
              <a:buFont typeface="Arial" panose="020B0604020202020204" pitchFamily="34" charset="0"/>
              <a:buChar char="•"/>
            </a:pPr>
            <a:r>
              <a:rPr lang="de-CH" sz="1600" dirty="0">
                <a:latin typeface="Arial" panose="020B0604020202020204" pitchFamily="34" charset="0"/>
                <a:cs typeface="Arial" panose="020B0604020202020204" pitchFamily="34" charset="0"/>
              </a:rPr>
              <a:t>Konzept</a:t>
            </a:r>
          </a:p>
          <a:p>
            <a:pPr marL="285750" indent="-285750">
              <a:buFont typeface="Arial" panose="020B0604020202020204" pitchFamily="34" charset="0"/>
              <a:buChar char="•"/>
            </a:pPr>
            <a:r>
              <a:rPr lang="de-CH" sz="1600" dirty="0">
                <a:latin typeface="Arial" panose="020B0604020202020204" pitchFamily="34" charset="0"/>
                <a:cs typeface="Arial" panose="020B0604020202020204" pitchFamily="34" charset="0"/>
              </a:rPr>
              <a:t>Mitglied werden</a:t>
            </a:r>
          </a:p>
          <a:p>
            <a:pPr marL="285750" indent="-285750">
              <a:buFont typeface="Arial" panose="020B0604020202020204" pitchFamily="34" charset="0"/>
              <a:buChar char="•"/>
            </a:pPr>
            <a:r>
              <a:rPr lang="de-CH" sz="1600" dirty="0">
                <a:latin typeface="Arial" panose="020B0604020202020204" pitchFamily="34" charset="0"/>
                <a:cs typeface="Arial" panose="020B0604020202020204" pitchFamily="34" charset="0"/>
              </a:rPr>
              <a:t>Positionspapier zur Umweltbildung </a:t>
            </a:r>
          </a:p>
          <a:p>
            <a:pPr marL="285750" indent="-285750">
              <a:buFont typeface="Arial" panose="020B0604020202020204" pitchFamily="34" charset="0"/>
              <a:buChar char="•"/>
            </a:pPr>
            <a:r>
              <a:rPr lang="de-CH" sz="1600" dirty="0">
                <a:latin typeface="Arial" panose="020B0604020202020204" pitchFamily="34" charset="0"/>
                <a:cs typeface="Arial" panose="020B0604020202020204" pitchFamily="34" charset="0"/>
              </a:rPr>
              <a:t>Kernaussagen zu zeitgemässer UB</a:t>
            </a:r>
            <a:br>
              <a:rPr lang="de-CH" sz="1600" dirty="0">
                <a:latin typeface="Arial" panose="020B0604020202020204" pitchFamily="34" charset="0"/>
                <a:cs typeface="Arial" panose="020B0604020202020204" pitchFamily="34" charset="0"/>
              </a:rPr>
            </a:br>
            <a:endParaRPr lang="de-CH"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CH" sz="1600" b="1" dirty="0">
                <a:solidFill>
                  <a:srgbClr val="C10044"/>
                </a:solidFill>
                <a:latin typeface="Arial" panose="020B0604020202020204" pitchFamily="34" charset="0"/>
                <a:cs typeface="Arial" panose="020B0604020202020204" pitchFamily="34" charset="0"/>
              </a:rPr>
              <a:t>Arbeitshilfe Qualität/Wirkung Lernmedienentwicklung</a:t>
            </a:r>
            <a:br>
              <a:rPr lang="de-CH" sz="1600" b="1" dirty="0">
                <a:solidFill>
                  <a:srgbClr val="C10044"/>
                </a:solidFill>
                <a:latin typeface="Arial" panose="020B0604020202020204" pitchFamily="34" charset="0"/>
                <a:cs typeface="Arial" panose="020B0604020202020204" pitchFamily="34" charset="0"/>
              </a:rPr>
            </a:br>
            <a:endParaRPr lang="de-CH" sz="1600" b="1" dirty="0">
              <a:solidFill>
                <a:srgbClr val="C10044"/>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CH" sz="1600" b="1" dirty="0">
                <a:solidFill>
                  <a:srgbClr val="C10044"/>
                </a:solidFill>
                <a:latin typeface="Arial" panose="020B0604020202020204" pitchFamily="34" charset="0"/>
                <a:cs typeface="Arial" panose="020B0604020202020204" pitchFamily="34" charset="0"/>
              </a:rPr>
              <a:t>Vorgesehen: Mitgliederliste ab 2020</a:t>
            </a:r>
          </a:p>
          <a:p>
            <a:endParaRPr lang="de-CH" sz="1400" dirty="0">
              <a:latin typeface="Arial" panose="020B0604020202020204" pitchFamily="34" charset="0"/>
              <a:cs typeface="Arial" panose="020B0604020202020204" pitchFamily="34" charset="0"/>
            </a:endParaRPr>
          </a:p>
        </p:txBody>
      </p:sp>
      <p:sp>
        <p:nvSpPr>
          <p:cNvPr id="7" name="Titel 6"/>
          <p:cNvSpPr>
            <a:spLocks noGrp="1"/>
          </p:cNvSpPr>
          <p:nvPr>
            <p:ph type="title"/>
          </p:nvPr>
        </p:nvSpPr>
        <p:spPr>
          <a:xfrm>
            <a:off x="1232022" y="196990"/>
            <a:ext cx="7732466" cy="1143000"/>
          </a:xfrm>
        </p:spPr>
        <p:txBody>
          <a:bodyPr>
            <a:normAutofit fontScale="90000"/>
          </a:bodyPr>
          <a:lstStyle/>
          <a:p>
            <a:pPr algn="l"/>
            <a:r>
              <a:rPr lang="de-CH" dirty="0">
                <a:solidFill>
                  <a:schemeClr val="accent6"/>
                </a:solidFill>
              </a:rPr>
              <a:t>Grundlagen FUB – </a:t>
            </a:r>
            <a:r>
              <a:rPr lang="de-CH" i="1" dirty="0">
                <a:solidFill>
                  <a:schemeClr val="accent6"/>
                </a:solidFill>
              </a:rPr>
              <a:t>Textes de </a:t>
            </a:r>
            <a:r>
              <a:rPr lang="de-CH" i="1" dirty="0" err="1">
                <a:solidFill>
                  <a:schemeClr val="accent6"/>
                </a:solidFill>
              </a:rPr>
              <a:t>bases</a:t>
            </a:r>
            <a:r>
              <a:rPr lang="de-CH" i="1" dirty="0">
                <a:solidFill>
                  <a:schemeClr val="accent6"/>
                </a:solidFill>
              </a:rPr>
              <a:t> CEE</a:t>
            </a:r>
          </a:p>
        </p:txBody>
      </p:sp>
    </p:spTree>
    <p:extLst>
      <p:ext uri="{BB962C8B-B14F-4D97-AF65-F5344CB8AC3E}">
        <p14:creationId xmlns:p14="http://schemas.microsoft.com/office/powerpoint/2010/main" val="29378043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1295144" y="404664"/>
            <a:ext cx="7560841" cy="1143000"/>
          </a:xfrm>
        </p:spPr>
        <p:txBody>
          <a:bodyPr>
            <a:normAutofit fontScale="90000"/>
          </a:bodyPr>
          <a:lstStyle/>
          <a:p>
            <a:pPr algn="l"/>
            <a:r>
              <a:rPr lang="de-CH" dirty="0">
                <a:solidFill>
                  <a:srgbClr val="669933"/>
                </a:solidFill>
              </a:rPr>
              <a:t>Stand Mitglieder – </a:t>
            </a:r>
            <a:r>
              <a:rPr lang="de-CH" i="1" dirty="0">
                <a:solidFill>
                  <a:srgbClr val="669933"/>
                </a:solidFill>
              </a:rPr>
              <a:t>Etat des </a:t>
            </a:r>
            <a:r>
              <a:rPr lang="de-CH" i="1" dirty="0" err="1">
                <a:solidFill>
                  <a:srgbClr val="669933"/>
                </a:solidFill>
              </a:rPr>
              <a:t>Membres</a:t>
            </a:r>
            <a:r>
              <a:rPr lang="de-CH" i="1" dirty="0">
                <a:solidFill>
                  <a:srgbClr val="669933"/>
                </a:solidFill>
              </a:rPr>
              <a:t/>
            </a:r>
            <a:br>
              <a:rPr lang="de-CH" i="1" dirty="0">
                <a:solidFill>
                  <a:srgbClr val="669933"/>
                </a:solidFill>
              </a:rPr>
            </a:br>
            <a:r>
              <a:rPr lang="de-CH" i="1" dirty="0">
                <a:solidFill>
                  <a:srgbClr val="669933"/>
                </a:solidFill>
              </a:rPr>
              <a:t>(total 32)</a:t>
            </a:r>
          </a:p>
        </p:txBody>
      </p:sp>
      <p:graphicFrame>
        <p:nvGraphicFramePr>
          <p:cNvPr id="4" name="Tabelle 3"/>
          <p:cNvGraphicFramePr>
            <a:graphicFrameLocks noGrp="1"/>
          </p:cNvGraphicFramePr>
          <p:nvPr>
            <p:extLst>
              <p:ext uri="{D42A27DB-BD31-4B8C-83A1-F6EECF244321}">
                <p14:modId xmlns:p14="http://schemas.microsoft.com/office/powerpoint/2010/main" val="4215820671"/>
              </p:ext>
            </p:extLst>
          </p:nvPr>
        </p:nvGraphicFramePr>
        <p:xfrm>
          <a:off x="1295144" y="1844824"/>
          <a:ext cx="7848856" cy="4432504"/>
        </p:xfrm>
        <a:graphic>
          <a:graphicData uri="http://schemas.openxmlformats.org/drawingml/2006/table">
            <a:tbl>
              <a:tblPr firstRow="1" firstCol="1" bandRow="1">
                <a:tableStyleId>{5C22544A-7EE6-4342-B048-85BDC9FD1C3A}</a:tableStyleId>
              </a:tblPr>
              <a:tblGrid>
                <a:gridCol w="3924428">
                  <a:extLst>
                    <a:ext uri="{9D8B030D-6E8A-4147-A177-3AD203B41FA5}">
                      <a16:colId xmlns:a16="http://schemas.microsoft.com/office/drawing/2014/main" val="2236004589"/>
                    </a:ext>
                  </a:extLst>
                </a:gridCol>
                <a:gridCol w="3924428">
                  <a:extLst>
                    <a:ext uri="{9D8B030D-6E8A-4147-A177-3AD203B41FA5}">
                      <a16:colId xmlns:a16="http://schemas.microsoft.com/office/drawing/2014/main" val="3603663354"/>
                    </a:ext>
                  </a:extLst>
                </a:gridCol>
              </a:tblGrid>
              <a:tr h="504056">
                <a:tc>
                  <a:txBody>
                    <a:bodyPr/>
                    <a:lstStyle/>
                    <a:p>
                      <a:pPr marL="0" lvl="0" indent="0">
                        <a:lnSpc>
                          <a:spcPct val="100000"/>
                        </a:lnSpc>
                        <a:spcBef>
                          <a:spcPts val="300"/>
                        </a:spcBef>
                        <a:spcAft>
                          <a:spcPts val="0"/>
                        </a:spcAft>
                        <a:buFont typeface="Arial" panose="020B0604020202020204" pitchFamily="34" charset="0"/>
                        <a:buNone/>
                        <a:tabLst>
                          <a:tab pos="457200" algn="l"/>
                          <a:tab pos="2147888" algn="l"/>
                        </a:tabLst>
                      </a:pPr>
                      <a:r>
                        <a:rPr lang="de-CH" sz="2000" b="0" dirty="0">
                          <a:solidFill>
                            <a:schemeClr val="tx1"/>
                          </a:solidFill>
                          <a:effectLst/>
                          <a:latin typeface="Arial" panose="020B0604020202020204" pitchFamily="34" charset="0"/>
                          <a:cs typeface="Arial" panose="020B0604020202020204" pitchFamily="34" charset="0"/>
                        </a:rPr>
                        <a:t>Deutschschweiz:</a:t>
                      </a:r>
                      <a:r>
                        <a:rPr lang="de-CH" sz="2000" b="0" baseline="0" dirty="0">
                          <a:solidFill>
                            <a:schemeClr val="tx1"/>
                          </a:solidFill>
                          <a:effectLst/>
                          <a:latin typeface="Arial" panose="020B0604020202020204" pitchFamily="34" charset="0"/>
                          <a:cs typeface="Arial" panose="020B0604020202020204" pitchFamily="34" charset="0"/>
                        </a:rPr>
                        <a:t> 	30</a:t>
                      </a:r>
                      <a:endParaRPr lang="de-CH"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de-CH" dirty="0"/>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3928920"/>
                  </a:ext>
                </a:extLst>
              </a:tr>
              <a:tr h="504056">
                <a:tc>
                  <a:txBody>
                    <a:bodyPr/>
                    <a:lstStyle/>
                    <a:p>
                      <a:pPr marL="0" lvl="0" indent="0" defTabSz="1073150">
                        <a:lnSpc>
                          <a:spcPct val="100000"/>
                        </a:lnSpc>
                        <a:spcBef>
                          <a:spcPts val="300"/>
                        </a:spcBef>
                        <a:spcAft>
                          <a:spcPts val="0"/>
                        </a:spcAft>
                        <a:buFont typeface="Arial" panose="020B0604020202020204" pitchFamily="34" charset="0"/>
                        <a:buNone/>
                        <a:tabLst>
                          <a:tab pos="457200" algn="l"/>
                        </a:tabLst>
                      </a:pPr>
                      <a:r>
                        <a:rPr lang="de-CH" sz="2000" b="0" dirty="0" err="1">
                          <a:solidFill>
                            <a:schemeClr val="tx1"/>
                          </a:solidFill>
                          <a:effectLst/>
                          <a:latin typeface="Arial" panose="020B0604020202020204" pitchFamily="34" charset="0"/>
                          <a:cs typeface="Arial" panose="020B0604020202020204" pitchFamily="34" charset="0"/>
                        </a:rPr>
                        <a:t>Romandie</a:t>
                      </a:r>
                      <a:r>
                        <a:rPr lang="de-CH" sz="2000" b="0" dirty="0">
                          <a:solidFill>
                            <a:schemeClr val="tx1"/>
                          </a:solidFill>
                          <a:effectLst/>
                          <a:latin typeface="Arial" panose="020B0604020202020204" pitchFamily="34" charset="0"/>
                          <a:cs typeface="Arial" panose="020B0604020202020204" pitchFamily="34" charset="0"/>
                        </a:rPr>
                        <a:t>:</a:t>
                      </a:r>
                      <a:r>
                        <a:rPr lang="de-CH" sz="2000" b="0" baseline="0" dirty="0">
                          <a:solidFill>
                            <a:schemeClr val="tx1"/>
                          </a:solidFill>
                          <a:effectLst/>
                          <a:latin typeface="Arial" panose="020B0604020202020204" pitchFamily="34" charset="0"/>
                          <a:cs typeface="Arial" panose="020B0604020202020204" pitchFamily="34" charset="0"/>
                        </a:rPr>
                        <a:t> 	2</a:t>
                      </a:r>
                      <a:endParaRPr lang="de-CH"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296" rtl="0" eaLnBrk="1" fontAlgn="auto" latinLnBrk="0" hangingPunct="1">
                        <a:lnSpc>
                          <a:spcPct val="100000"/>
                        </a:lnSpc>
                        <a:spcBef>
                          <a:spcPts val="0"/>
                        </a:spcBef>
                        <a:spcAft>
                          <a:spcPts val="0"/>
                        </a:spcAft>
                        <a:buClrTx/>
                        <a:buSzTx/>
                        <a:buFontTx/>
                        <a:buNone/>
                        <a:tabLst/>
                        <a:defRPr/>
                      </a:pPr>
                      <a:r>
                        <a:rPr lang="de-CH" sz="1800" b="0" baseline="0" dirty="0">
                          <a:solidFill>
                            <a:schemeClr val="tx1"/>
                          </a:solidFill>
                          <a:effectLst/>
                          <a:latin typeface="Arial" panose="020B0604020202020204" pitchFamily="34" charset="0"/>
                          <a:cs typeface="Arial" panose="020B0604020202020204" pitchFamily="34" charset="0"/>
                        </a:rPr>
                        <a:t>(+3 nationale mit Vertretung aus der </a:t>
                      </a:r>
                      <a:r>
                        <a:rPr lang="de-CH" sz="1800" b="0" baseline="0" dirty="0" err="1">
                          <a:solidFill>
                            <a:schemeClr val="tx1"/>
                          </a:solidFill>
                          <a:effectLst/>
                          <a:latin typeface="Arial" panose="020B0604020202020204" pitchFamily="34" charset="0"/>
                          <a:cs typeface="Arial" panose="020B0604020202020204" pitchFamily="34" charset="0"/>
                        </a:rPr>
                        <a:t>Romandie</a:t>
                      </a:r>
                      <a:r>
                        <a:rPr lang="de-CH" sz="1800" b="0" baseline="0" dirty="0">
                          <a:solidFill>
                            <a:schemeClr val="tx1"/>
                          </a:solidFill>
                          <a:effectLst/>
                          <a:latin typeface="Arial" panose="020B0604020202020204" pitchFamily="34" charset="0"/>
                          <a:cs typeface="Arial" panose="020B0604020202020204" pitchFamily="34" charset="0"/>
                        </a:rPr>
                        <a:t>)</a:t>
                      </a:r>
                      <a:endParaRPr lang="de-CH" sz="1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89524799"/>
                  </a:ext>
                </a:extLst>
              </a:tr>
              <a:tr h="675496">
                <a:tc>
                  <a:txBody>
                    <a:bodyPr/>
                    <a:lstStyle/>
                    <a:p>
                      <a:pPr marL="0" lvl="0" indent="0" defTabSz="1073150">
                        <a:lnSpc>
                          <a:spcPct val="100000"/>
                        </a:lnSpc>
                        <a:spcBef>
                          <a:spcPts val="300"/>
                        </a:spcBef>
                        <a:spcAft>
                          <a:spcPts val="0"/>
                        </a:spcAft>
                        <a:buFont typeface="Arial" panose="020B0604020202020204" pitchFamily="34" charset="0"/>
                        <a:buNone/>
                        <a:tabLst>
                          <a:tab pos="457200" algn="l"/>
                        </a:tabLst>
                      </a:pPr>
                      <a:r>
                        <a:rPr lang="de-CH" sz="2000" b="0" dirty="0" err="1">
                          <a:solidFill>
                            <a:schemeClr val="tx1"/>
                          </a:solidFill>
                          <a:effectLst/>
                          <a:latin typeface="Arial" panose="020B0604020202020204" pitchFamily="34" charset="0"/>
                          <a:cs typeface="Arial" panose="020B0604020202020204" pitchFamily="34" charset="0"/>
                        </a:rPr>
                        <a:t>Svizzera</a:t>
                      </a:r>
                      <a:r>
                        <a:rPr lang="de-CH" sz="2000" b="0" baseline="0" dirty="0">
                          <a:solidFill>
                            <a:schemeClr val="tx1"/>
                          </a:solidFill>
                          <a:effectLst/>
                          <a:latin typeface="Arial" panose="020B0604020202020204" pitchFamily="34" charset="0"/>
                          <a:cs typeface="Arial" panose="020B0604020202020204" pitchFamily="34" charset="0"/>
                        </a:rPr>
                        <a:t> </a:t>
                      </a:r>
                      <a:r>
                        <a:rPr lang="de-CH" sz="2000" b="0" baseline="0" dirty="0" err="1">
                          <a:solidFill>
                            <a:schemeClr val="tx1"/>
                          </a:solidFill>
                          <a:effectLst/>
                          <a:latin typeface="Arial" panose="020B0604020202020204" pitchFamily="34" charset="0"/>
                          <a:cs typeface="Arial" panose="020B0604020202020204" pitchFamily="34" charset="0"/>
                        </a:rPr>
                        <a:t>Italiano</a:t>
                      </a:r>
                      <a:r>
                        <a:rPr lang="de-CH" sz="2000" b="0" baseline="0" dirty="0">
                          <a:solidFill>
                            <a:schemeClr val="tx1"/>
                          </a:solidFill>
                          <a:effectLst/>
                          <a:latin typeface="Arial" panose="020B0604020202020204" pitchFamily="34" charset="0"/>
                          <a:cs typeface="Arial" panose="020B0604020202020204" pitchFamily="34" charset="0"/>
                        </a:rPr>
                        <a:t>: 	0</a:t>
                      </a:r>
                      <a:r>
                        <a:rPr lang="de-CH" sz="2000" b="0" dirty="0">
                          <a:solidFill>
                            <a:schemeClr val="tx1"/>
                          </a:solidFill>
                          <a:effectLst/>
                          <a:latin typeface="Arial" panose="020B0604020202020204" pitchFamily="34" charset="0"/>
                          <a:cs typeface="Arial" panose="020B0604020202020204" pitchFamily="34" charset="0"/>
                        </a:rPr>
                        <a:t/>
                      </a:r>
                      <a:br>
                        <a:rPr lang="de-CH" sz="2000" b="0" dirty="0">
                          <a:solidFill>
                            <a:schemeClr val="tx1"/>
                          </a:solidFill>
                          <a:effectLst/>
                          <a:latin typeface="Arial" panose="020B0604020202020204" pitchFamily="34" charset="0"/>
                          <a:cs typeface="Arial" panose="020B0604020202020204" pitchFamily="34" charset="0"/>
                        </a:rPr>
                      </a:br>
                      <a:endParaRPr lang="de-CH" sz="20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CH" dirty="0" smtClean="0">
                          <a:latin typeface="Arial" panose="020B0604020202020204" pitchFamily="34" charset="0"/>
                          <a:cs typeface="Arial" panose="020B0604020202020204" pitchFamily="34" charset="0"/>
                        </a:rPr>
                        <a:t>(Netzwerkbeitritt</a:t>
                      </a:r>
                      <a:r>
                        <a:rPr lang="de-CH" baseline="0" dirty="0" smtClean="0">
                          <a:latin typeface="Arial" panose="020B0604020202020204" pitchFamily="34" charset="0"/>
                          <a:cs typeface="Arial" panose="020B0604020202020204" pitchFamily="34" charset="0"/>
                        </a:rPr>
                        <a:t> GEASI geplant)</a:t>
                      </a:r>
                      <a:endParaRPr lang="de-CH" dirty="0">
                        <a:latin typeface="Arial" panose="020B0604020202020204" pitchFamily="34"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6476397"/>
                  </a:ext>
                </a:extLst>
              </a:tr>
              <a:tr h="473197">
                <a:tc>
                  <a:txBody>
                    <a:bodyPr/>
                    <a:lstStyle/>
                    <a:p>
                      <a:pPr marL="0" lvl="0" indent="0">
                        <a:lnSpc>
                          <a:spcPct val="100000"/>
                        </a:lnSpc>
                        <a:spcBef>
                          <a:spcPts val="300"/>
                        </a:spcBef>
                        <a:spcAft>
                          <a:spcPts val="0"/>
                        </a:spcAft>
                        <a:buFont typeface="Arial" panose="020B0604020202020204" pitchFamily="34" charset="0"/>
                        <a:buNone/>
                        <a:tabLst>
                          <a:tab pos="457200" algn="l"/>
                        </a:tabLst>
                      </a:pPr>
                      <a:r>
                        <a:rPr lang="de-CH" sz="1500" b="0" dirty="0">
                          <a:solidFill>
                            <a:schemeClr val="tx1"/>
                          </a:solidFill>
                          <a:effectLst/>
                          <a:latin typeface="Arial" panose="020B0604020202020204" pitchFamily="34" charset="0"/>
                          <a:cs typeface="Arial" panose="020B0604020202020204" pitchFamily="34" charset="0"/>
                        </a:rPr>
                        <a:t>Erwartungen an Mitgliederorganisation:</a:t>
                      </a:r>
                      <a:endParaRPr lang="de-CH" sz="15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00000"/>
                        </a:lnSpc>
                        <a:spcBef>
                          <a:spcPts val="300"/>
                        </a:spcBef>
                        <a:spcAft>
                          <a:spcPts val="0"/>
                        </a:spcAft>
                      </a:pPr>
                      <a:r>
                        <a:rPr lang="fr-CH" sz="1500" b="0" i="1" dirty="0">
                          <a:solidFill>
                            <a:schemeClr val="tx1"/>
                          </a:solidFill>
                          <a:effectLst/>
                          <a:latin typeface="Arial" panose="020B0604020202020204" pitchFamily="34" charset="0"/>
                          <a:cs typeface="Arial" panose="020B0604020202020204" pitchFamily="34" charset="0"/>
                        </a:rPr>
                        <a:t>Attentes de la part des organisations membres:</a:t>
                      </a:r>
                      <a:endParaRPr lang="de-CH" sz="1500" b="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4504696"/>
                  </a:ext>
                </a:extLst>
              </a:tr>
              <a:tr h="328019">
                <a:tc>
                  <a:txBody>
                    <a:bodyPr/>
                    <a:lstStyle/>
                    <a:p>
                      <a:pPr marL="449263" lvl="1" indent="-182563">
                        <a:lnSpc>
                          <a:spcPct val="100000"/>
                        </a:lnSpc>
                        <a:spcBef>
                          <a:spcPts val="300"/>
                        </a:spcBef>
                        <a:spcAft>
                          <a:spcPts val="0"/>
                        </a:spcAft>
                        <a:buFont typeface="Arial" panose="020B0604020202020204" pitchFamily="34" charset="0"/>
                        <a:buChar char="•"/>
                        <a:tabLst>
                          <a:tab pos="914400" algn="l"/>
                        </a:tabLst>
                      </a:pPr>
                      <a:r>
                        <a:rPr lang="de-CH" sz="1500" b="0" dirty="0">
                          <a:solidFill>
                            <a:schemeClr val="tx1"/>
                          </a:solidFill>
                          <a:effectLst/>
                          <a:latin typeface="Arial" panose="020B0604020202020204" pitchFamily="34" charset="0"/>
                          <a:cs typeface="Arial" panose="020B0604020202020204" pitchFamily="34" charset="0"/>
                        </a:rPr>
                        <a:t>Mittragen von Strategie u. Konzept </a:t>
                      </a:r>
                      <a:endParaRPr lang="de-CH" sz="15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449263" lvl="0" indent="-182563">
                        <a:lnSpc>
                          <a:spcPct val="100000"/>
                        </a:lnSpc>
                        <a:spcBef>
                          <a:spcPts val="300"/>
                        </a:spcBef>
                        <a:spcAft>
                          <a:spcPts val="0"/>
                        </a:spcAft>
                        <a:buFont typeface="Arial" panose="020B0604020202020204" pitchFamily="34" charset="0"/>
                        <a:buChar char="•"/>
                        <a:tabLst>
                          <a:tab pos="630238" algn="l"/>
                        </a:tabLst>
                      </a:pPr>
                      <a:r>
                        <a:rPr lang="fr-CH" sz="1500" b="0" i="1" dirty="0">
                          <a:solidFill>
                            <a:schemeClr val="tx1"/>
                          </a:solidFill>
                          <a:effectLst/>
                          <a:latin typeface="Arial" panose="020B0604020202020204" pitchFamily="34" charset="0"/>
                          <a:cs typeface="Arial" panose="020B0604020202020204" pitchFamily="34" charset="0"/>
                        </a:rPr>
                        <a:t>Partage de la stratégie et du concept </a:t>
                      </a:r>
                      <a:endParaRPr lang="de-CH" sz="1500" b="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668080"/>
                  </a:ext>
                </a:extLst>
              </a:tr>
              <a:tr h="720080">
                <a:tc>
                  <a:txBody>
                    <a:bodyPr/>
                    <a:lstStyle/>
                    <a:p>
                      <a:pPr marL="449263" lvl="1" indent="-182563">
                        <a:lnSpc>
                          <a:spcPct val="100000"/>
                        </a:lnSpc>
                        <a:spcBef>
                          <a:spcPts val="300"/>
                        </a:spcBef>
                        <a:spcAft>
                          <a:spcPts val="0"/>
                        </a:spcAft>
                        <a:buFont typeface="Arial" panose="020B0604020202020204" pitchFamily="34" charset="0"/>
                        <a:buChar char="•"/>
                        <a:tabLst>
                          <a:tab pos="914400" algn="l"/>
                        </a:tabLst>
                      </a:pPr>
                      <a:r>
                        <a:rPr lang="de-CH" sz="1500" b="0" kern="1200" dirty="0">
                          <a:solidFill>
                            <a:schemeClr val="tx1"/>
                          </a:solidFill>
                          <a:effectLst/>
                          <a:latin typeface="Arial" panose="020B0604020202020204" pitchFamily="34" charset="0"/>
                          <a:ea typeface="+mn-ea"/>
                          <a:cs typeface="Arial" panose="020B0604020202020204" pitchFamily="34" charset="0"/>
                        </a:rPr>
                        <a:t>Vertretung</a:t>
                      </a:r>
                      <a:r>
                        <a:rPr lang="de-CH" sz="1500" b="0" dirty="0">
                          <a:solidFill>
                            <a:schemeClr val="tx1"/>
                          </a:solidFill>
                          <a:effectLst/>
                          <a:latin typeface="Arial" panose="020B0604020202020204" pitchFamily="34" charset="0"/>
                          <a:cs typeface="Arial" panose="020B0604020202020204" pitchFamily="34" charset="0"/>
                        </a:rPr>
                        <a:t> mit Entscheidungs-kompetenz und Kontinuität, Teilnahme an den Fachtreffen</a:t>
                      </a:r>
                      <a:endParaRPr lang="de-CH" sz="15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449263" lvl="0" indent="-182563">
                        <a:lnSpc>
                          <a:spcPct val="100000"/>
                        </a:lnSpc>
                        <a:spcBef>
                          <a:spcPts val="300"/>
                        </a:spcBef>
                        <a:spcAft>
                          <a:spcPts val="0"/>
                        </a:spcAft>
                        <a:buFont typeface="Arial" panose="020B0604020202020204" pitchFamily="34" charset="0"/>
                        <a:buChar char="•"/>
                        <a:tabLst>
                          <a:tab pos="457200" algn="l"/>
                        </a:tabLst>
                      </a:pPr>
                      <a:r>
                        <a:rPr lang="fr-CH" sz="1500" b="0" i="1" kern="1200" dirty="0">
                          <a:solidFill>
                            <a:schemeClr val="tx1"/>
                          </a:solidFill>
                          <a:effectLst/>
                          <a:latin typeface="Arial" panose="020B0604020202020204" pitchFamily="34" charset="0"/>
                          <a:ea typeface="+mn-ea"/>
                          <a:cs typeface="Arial" panose="020B0604020202020204" pitchFamily="34" charset="0"/>
                        </a:rPr>
                        <a:t>Représentation</a:t>
                      </a:r>
                      <a:r>
                        <a:rPr lang="fr-CH" sz="1500" b="0" i="1" dirty="0">
                          <a:solidFill>
                            <a:schemeClr val="tx1"/>
                          </a:solidFill>
                          <a:effectLst/>
                          <a:latin typeface="Arial" panose="020B0604020202020204" pitchFamily="34" charset="0"/>
                          <a:cs typeface="Arial" panose="020B0604020202020204" pitchFamily="34" charset="0"/>
                        </a:rPr>
                        <a:t> avec compétence décisionnelle et disposée à collaborer durablement; participation au rencontres</a:t>
                      </a:r>
                      <a:endParaRPr lang="de-CH" sz="1500" b="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3171248"/>
                  </a:ext>
                </a:extLst>
              </a:tr>
              <a:tr h="549791">
                <a:tc>
                  <a:txBody>
                    <a:bodyPr/>
                    <a:lstStyle/>
                    <a:p>
                      <a:pPr marL="449263" lvl="1" indent="-182563">
                        <a:lnSpc>
                          <a:spcPct val="100000"/>
                        </a:lnSpc>
                        <a:spcBef>
                          <a:spcPts val="300"/>
                        </a:spcBef>
                        <a:spcAft>
                          <a:spcPts val="0"/>
                        </a:spcAft>
                        <a:buFont typeface="Arial" panose="020B0604020202020204" pitchFamily="34" charset="0"/>
                        <a:buChar char="•"/>
                        <a:tabLst>
                          <a:tab pos="914400" algn="l"/>
                        </a:tabLst>
                      </a:pPr>
                      <a:r>
                        <a:rPr lang="de-CH" sz="1500" b="0" dirty="0">
                          <a:solidFill>
                            <a:schemeClr val="tx1"/>
                          </a:solidFill>
                          <a:effectLst/>
                          <a:latin typeface="Arial" panose="020B0604020202020204" pitchFamily="34" charset="0"/>
                          <a:cs typeface="Arial" panose="020B0604020202020204" pitchFamily="34" charset="0"/>
                        </a:rPr>
                        <a:t>Mandat ist personell gebunden, Stellvertretung ausnahmsweise </a:t>
                      </a:r>
                      <a:endParaRPr lang="de-CH" sz="15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449263" lvl="0" indent="-182563">
                        <a:lnSpc>
                          <a:spcPct val="100000"/>
                        </a:lnSpc>
                        <a:spcBef>
                          <a:spcPts val="300"/>
                        </a:spcBef>
                        <a:spcAft>
                          <a:spcPts val="0"/>
                        </a:spcAft>
                        <a:buFont typeface="Arial" panose="020B0604020202020204" pitchFamily="34" charset="0"/>
                        <a:buChar char="•"/>
                        <a:tabLst>
                          <a:tab pos="457200" algn="l"/>
                        </a:tabLst>
                      </a:pPr>
                      <a:r>
                        <a:rPr lang="fr-CH" sz="1500" b="0" i="1" dirty="0">
                          <a:solidFill>
                            <a:schemeClr val="tx1"/>
                          </a:solidFill>
                          <a:effectLst/>
                          <a:latin typeface="Arial" panose="020B0604020202020204" pitchFamily="34" charset="0"/>
                          <a:cs typeface="Arial" panose="020B0604020202020204" pitchFamily="34" charset="0"/>
                        </a:rPr>
                        <a:t>Le mandat est personnel, </a:t>
                      </a:r>
                      <a:r>
                        <a:rPr lang="fr-CH" sz="1500" b="0" i="1" dirty="0" err="1">
                          <a:solidFill>
                            <a:schemeClr val="tx1"/>
                          </a:solidFill>
                          <a:effectLst/>
                          <a:latin typeface="Arial" panose="020B0604020202020204" pitchFamily="34" charset="0"/>
                          <a:cs typeface="Arial" panose="020B0604020202020204" pitchFamily="34" charset="0"/>
                        </a:rPr>
                        <a:t>remplace-ments</a:t>
                      </a:r>
                      <a:r>
                        <a:rPr lang="fr-CH" sz="1500" b="0" i="1" dirty="0">
                          <a:solidFill>
                            <a:schemeClr val="tx1"/>
                          </a:solidFill>
                          <a:effectLst/>
                          <a:latin typeface="Arial" panose="020B0604020202020204" pitchFamily="34" charset="0"/>
                          <a:cs typeface="Arial" panose="020B0604020202020204" pitchFamily="34" charset="0"/>
                        </a:rPr>
                        <a:t> possibles exceptionnellement</a:t>
                      </a:r>
                      <a:endParaRPr lang="de-CH" sz="1500" b="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21756119"/>
                  </a:ext>
                </a:extLst>
              </a:tr>
              <a:tr h="438905">
                <a:tc>
                  <a:txBody>
                    <a:bodyPr/>
                    <a:lstStyle/>
                    <a:p>
                      <a:pPr marL="449263" lvl="1" indent="-182563">
                        <a:lnSpc>
                          <a:spcPct val="100000"/>
                        </a:lnSpc>
                        <a:spcBef>
                          <a:spcPts val="300"/>
                        </a:spcBef>
                        <a:spcAft>
                          <a:spcPts val="0"/>
                        </a:spcAft>
                        <a:buFont typeface="Arial" panose="020B0604020202020204" pitchFamily="34" charset="0"/>
                        <a:buChar char="•"/>
                        <a:tabLst>
                          <a:tab pos="914400" algn="l"/>
                        </a:tabLst>
                      </a:pPr>
                      <a:r>
                        <a:rPr lang="de-CH" sz="1500" b="0" dirty="0">
                          <a:solidFill>
                            <a:schemeClr val="tx1"/>
                          </a:solidFill>
                          <a:effectLst/>
                          <a:latin typeface="Arial" panose="020B0604020202020204" pitchFamily="34" charset="0"/>
                          <a:cs typeface="Arial" panose="020B0604020202020204" pitchFamily="34" charset="0"/>
                        </a:rPr>
                        <a:t>Schriftliche Mitgliedschaftserklärung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449263" lvl="0" indent="-182563">
                        <a:lnSpc>
                          <a:spcPct val="100000"/>
                        </a:lnSpc>
                        <a:spcBef>
                          <a:spcPts val="300"/>
                        </a:spcBef>
                        <a:spcAft>
                          <a:spcPts val="0"/>
                        </a:spcAft>
                        <a:buFont typeface="Arial" panose="020B0604020202020204" pitchFamily="34" charset="0"/>
                        <a:buChar char="•"/>
                        <a:tabLst>
                          <a:tab pos="457200" algn="l"/>
                        </a:tabLst>
                      </a:pPr>
                      <a:r>
                        <a:rPr lang="fr-CH" sz="1500" b="0" i="1" dirty="0">
                          <a:solidFill>
                            <a:schemeClr val="tx1"/>
                          </a:solidFill>
                          <a:effectLst/>
                          <a:latin typeface="Arial" panose="020B0604020202020204" pitchFamily="34" charset="0"/>
                          <a:cs typeface="Arial" panose="020B0604020202020204" pitchFamily="34" charset="0"/>
                        </a:rPr>
                        <a:t>Déclaration d’adhésion écrite. </a:t>
                      </a:r>
                      <a:endParaRPr lang="de-CH" sz="1500" b="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8461416"/>
                  </a:ext>
                </a:extLst>
              </a:tr>
            </a:tbl>
          </a:graphicData>
        </a:graphic>
      </p:graphicFrame>
    </p:spTree>
    <p:extLst>
      <p:ext uri="{BB962C8B-B14F-4D97-AF65-F5344CB8AC3E}">
        <p14:creationId xmlns:p14="http://schemas.microsoft.com/office/powerpoint/2010/main" val="1021396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560841" cy="1143000"/>
          </a:xfrm>
        </p:spPr>
        <p:txBody>
          <a:bodyPr>
            <a:normAutofit fontScale="90000"/>
          </a:bodyPr>
          <a:lstStyle/>
          <a:p>
            <a:r>
              <a:rPr lang="de-CH" dirty="0">
                <a:solidFill>
                  <a:srgbClr val="669933"/>
                </a:solidFill>
              </a:rPr>
              <a:t>Zusammenarbeit FUB - éducation21</a:t>
            </a:r>
            <a:br>
              <a:rPr lang="de-CH" dirty="0">
                <a:solidFill>
                  <a:srgbClr val="669933"/>
                </a:solidFill>
              </a:rPr>
            </a:br>
            <a:r>
              <a:rPr lang="de-CH" i="1" dirty="0" err="1">
                <a:solidFill>
                  <a:srgbClr val="669933"/>
                </a:solidFill>
              </a:rPr>
              <a:t>Collaboration</a:t>
            </a:r>
            <a:r>
              <a:rPr lang="de-CH" i="1" dirty="0">
                <a:solidFill>
                  <a:srgbClr val="669933"/>
                </a:solidFill>
              </a:rPr>
              <a:t> CEE – éducation21</a:t>
            </a:r>
          </a:p>
        </p:txBody>
      </p:sp>
      <p:sp>
        <p:nvSpPr>
          <p:cNvPr id="3" name="Inhaltsplatzhalter 2"/>
          <p:cNvSpPr>
            <a:spLocks noGrp="1"/>
          </p:cNvSpPr>
          <p:nvPr>
            <p:ph idx="1"/>
          </p:nvPr>
        </p:nvSpPr>
        <p:spPr>
          <a:xfrm>
            <a:off x="5211928" y="1916831"/>
            <a:ext cx="3744401" cy="4056437"/>
          </a:xfrm>
        </p:spPr>
        <p:txBody>
          <a:bodyPr vert="horz" lIns="91440" tIns="45720" rIns="91440" bIns="45720" rtlCol="0" anchor="t">
            <a:noAutofit/>
          </a:bodyPr>
          <a:lstStyle/>
          <a:p>
            <a:pPr marL="266700" indent="-266700" algn="l">
              <a:lnSpc>
                <a:spcPct val="100000"/>
              </a:lnSpc>
              <a:spcBef>
                <a:spcPts val="600"/>
              </a:spcBef>
              <a:buFont typeface="Arial" panose="020B0604020202020204" pitchFamily="34" charset="0"/>
              <a:buChar char="•"/>
            </a:pPr>
            <a:r>
              <a:rPr lang="fr-FR" sz="1600" i="1" dirty="0"/>
              <a:t>CEE est intégré dans le programme de base de é21</a:t>
            </a:r>
            <a:br>
              <a:rPr lang="fr-FR" sz="1600" i="1" dirty="0"/>
            </a:br>
            <a:endParaRPr lang="fr-FR" sz="1600" i="1" dirty="0"/>
          </a:p>
          <a:p>
            <a:pPr marL="266700" indent="-266700" algn="l">
              <a:lnSpc>
                <a:spcPct val="100000"/>
              </a:lnSpc>
              <a:spcBef>
                <a:spcPts val="600"/>
              </a:spcBef>
              <a:buFont typeface="Arial" panose="020B0604020202020204" pitchFamily="34" charset="0"/>
              <a:buChar char="•"/>
            </a:pPr>
            <a:r>
              <a:rPr lang="fr-FR" sz="1600" i="1" dirty="0">
                <a:latin typeface="Arial"/>
                <a:cs typeface="Arial"/>
              </a:rPr>
              <a:t>é21: attribution d’un mandat au groupe de pilotage</a:t>
            </a:r>
          </a:p>
          <a:p>
            <a:pPr marL="266700" indent="-266700" algn="l">
              <a:lnSpc>
                <a:spcPct val="100000"/>
              </a:lnSpc>
              <a:spcBef>
                <a:spcPts val="600"/>
              </a:spcBef>
              <a:buFont typeface="Arial" panose="020B0604020202020204" pitchFamily="34" charset="0"/>
              <a:buChar char="•"/>
            </a:pPr>
            <a:endParaRPr lang="fr-FR" sz="1600" i="1" dirty="0"/>
          </a:p>
          <a:p>
            <a:pPr marL="266700" indent="-266700" algn="l">
              <a:lnSpc>
                <a:spcPct val="100000"/>
              </a:lnSpc>
              <a:spcBef>
                <a:spcPts val="600"/>
              </a:spcBef>
              <a:buFont typeface="Arial" panose="020B0604020202020204" pitchFamily="34" charset="0"/>
              <a:buChar char="•"/>
            </a:pPr>
            <a:r>
              <a:rPr lang="fr-FR" sz="1600" i="1" dirty="0">
                <a:latin typeface="Arial"/>
                <a:cs typeface="Arial"/>
              </a:rPr>
              <a:t>Rôle d’é21: Représentation au sein du groupe de pilotage, administration, hébergement du site</a:t>
            </a:r>
          </a:p>
          <a:p>
            <a:pPr marL="266700" indent="-266700" algn="l">
              <a:lnSpc>
                <a:spcPct val="100000"/>
              </a:lnSpc>
              <a:spcBef>
                <a:spcPts val="600"/>
              </a:spcBef>
              <a:buFont typeface="Arial" panose="020B0604020202020204" pitchFamily="34" charset="0"/>
              <a:buChar char="•"/>
            </a:pPr>
            <a:r>
              <a:rPr lang="fr-FR" sz="1600" i="1" dirty="0">
                <a:latin typeface="Arial"/>
                <a:cs typeface="Arial"/>
              </a:rPr>
              <a:t>Échange groupe de pilotage et Klara Sokol, </a:t>
            </a:r>
            <a:r>
              <a:rPr lang="fr-FR" sz="1600" i="1" dirty="0" err="1">
                <a:latin typeface="Arial"/>
                <a:cs typeface="Arial"/>
              </a:rPr>
              <a:t>diréctrice</a:t>
            </a:r>
            <a:r>
              <a:rPr lang="fr-FR" sz="1600" i="1" dirty="0">
                <a:latin typeface="Arial"/>
                <a:cs typeface="Arial"/>
              </a:rPr>
              <a:t> é21</a:t>
            </a:r>
            <a:endParaRPr lang="fr-FR" sz="1600" i="1" dirty="0"/>
          </a:p>
          <a:p>
            <a:pPr marL="266700" indent="-266700" algn="l">
              <a:lnSpc>
                <a:spcPct val="100000"/>
              </a:lnSpc>
              <a:spcBef>
                <a:spcPts val="600"/>
              </a:spcBef>
              <a:buFont typeface="Arial" panose="020B0604020202020204" pitchFamily="34" charset="0"/>
              <a:buChar char="•"/>
            </a:pPr>
            <a:r>
              <a:rPr lang="fr-FR" sz="1600" i="1" dirty="0">
                <a:latin typeface="Arial"/>
                <a:cs typeface="Arial"/>
              </a:rPr>
              <a:t>Clarification </a:t>
            </a:r>
            <a:r>
              <a:rPr lang="fr-FR" sz="1600" i="1" dirty="0" err="1">
                <a:latin typeface="Arial"/>
                <a:cs typeface="Arial"/>
              </a:rPr>
              <a:t>cooperation</a:t>
            </a:r>
            <a:r>
              <a:rPr lang="fr-FR" sz="1600" i="1" dirty="0">
                <a:latin typeface="Arial"/>
                <a:cs typeface="Arial"/>
              </a:rPr>
              <a:t> et échange d’information CEE et réseau EDD des acteurs extrascolaires</a:t>
            </a:r>
          </a:p>
        </p:txBody>
      </p:sp>
      <p:sp>
        <p:nvSpPr>
          <p:cNvPr id="4" name="Inhaltsplatzhalter 2"/>
          <p:cNvSpPr txBox="1">
            <a:spLocks/>
          </p:cNvSpPr>
          <p:nvPr/>
        </p:nvSpPr>
        <p:spPr>
          <a:xfrm>
            <a:off x="1331640" y="1916832"/>
            <a:ext cx="3880288" cy="4056437"/>
          </a:xfrm>
          <a:prstGeom prst="rect">
            <a:avLst/>
          </a:prstGeom>
        </p:spPr>
        <p:txBody>
          <a:bodyPr vert="horz" lIns="91440" tIns="45720" rIns="91440" bIns="45720" rtlCol="0">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975" indent="-180975" algn="l">
              <a:lnSpc>
                <a:spcPct val="100000"/>
              </a:lnSpc>
              <a:spcBef>
                <a:spcPts val="600"/>
              </a:spcBef>
              <a:buFont typeface="Arial" pitchFamily="34" charset="0"/>
              <a:buChar char="•"/>
            </a:pPr>
            <a:r>
              <a:rPr lang="de-CH" sz="1600" dirty="0"/>
              <a:t>FUB ist Teil des Grundauftrags von é21</a:t>
            </a:r>
            <a:br>
              <a:rPr lang="de-CH" sz="1600" dirty="0"/>
            </a:br>
            <a:endParaRPr lang="de-CH" sz="1600" dirty="0"/>
          </a:p>
          <a:p>
            <a:pPr marL="180975" indent="-180975" algn="l">
              <a:lnSpc>
                <a:spcPct val="100000"/>
              </a:lnSpc>
              <a:spcBef>
                <a:spcPts val="600"/>
              </a:spcBef>
              <a:buFont typeface="Arial" pitchFamily="34" charset="0"/>
              <a:buChar char="•"/>
            </a:pPr>
            <a:r>
              <a:rPr lang="de-CH" sz="1600" dirty="0"/>
              <a:t>é21: Mandatserteilung an Steuergruppe</a:t>
            </a:r>
            <a:r>
              <a:rPr lang="de-CH" sz="1600"/>
              <a:t/>
            </a:r>
            <a:br>
              <a:rPr lang="de-CH" sz="1600"/>
            </a:br>
            <a:endParaRPr lang="de-CH" sz="1600" dirty="0"/>
          </a:p>
          <a:p>
            <a:pPr marL="180975" indent="-180975" algn="l">
              <a:lnSpc>
                <a:spcPct val="100000"/>
              </a:lnSpc>
              <a:spcBef>
                <a:spcPts val="600"/>
              </a:spcBef>
              <a:buFont typeface="Arial" pitchFamily="34" charset="0"/>
              <a:buChar char="•"/>
            </a:pPr>
            <a:r>
              <a:rPr lang="de-CH" sz="1600" dirty="0"/>
              <a:t>Rolle é21: (aktuell) Vertretung in Steuergruppe, Administration, Hosting Webseite </a:t>
            </a:r>
          </a:p>
          <a:p>
            <a:pPr marL="180975" indent="-180975" algn="l">
              <a:lnSpc>
                <a:spcPct val="100000"/>
              </a:lnSpc>
              <a:spcBef>
                <a:spcPts val="600"/>
              </a:spcBef>
              <a:buFont typeface="Arial" pitchFamily="34" charset="0"/>
              <a:buChar char="•"/>
            </a:pPr>
            <a:r>
              <a:rPr lang="de-CH" sz="1600" dirty="0"/>
              <a:t>Austausch Steuergruppe mit Klara Sokol, Direktorin é21</a:t>
            </a:r>
          </a:p>
          <a:p>
            <a:pPr marL="180975" indent="-180975" algn="l">
              <a:lnSpc>
                <a:spcPct val="100000"/>
              </a:lnSpc>
              <a:spcBef>
                <a:spcPts val="600"/>
              </a:spcBef>
              <a:buFont typeface="Arial" pitchFamily="34" charset="0"/>
              <a:buChar char="•"/>
            </a:pPr>
            <a:r>
              <a:rPr lang="de-CH" sz="1600" dirty="0"/>
              <a:t>Klärung Zusammenarbeit und Informationsaustausch  Netzwerke FUB – Netzwerk BNE AA</a:t>
            </a:r>
            <a:br>
              <a:rPr lang="de-CH" sz="1600" dirty="0"/>
            </a:br>
            <a:r>
              <a:rPr lang="de-CH" sz="1600" dirty="0"/>
              <a:t/>
            </a:r>
            <a:br>
              <a:rPr lang="de-CH" sz="1600" dirty="0"/>
            </a:br>
            <a:endParaRPr lang="de-CH" sz="1600" dirty="0"/>
          </a:p>
        </p:txBody>
      </p:sp>
    </p:spTree>
    <p:extLst>
      <p:ext uri="{BB962C8B-B14F-4D97-AF65-F5344CB8AC3E}">
        <p14:creationId xmlns:p14="http://schemas.microsoft.com/office/powerpoint/2010/main" val="1902408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560841" cy="1143000"/>
          </a:xfrm>
        </p:spPr>
        <p:txBody>
          <a:bodyPr>
            <a:normAutofit/>
          </a:bodyPr>
          <a:lstStyle/>
          <a:p>
            <a:r>
              <a:rPr lang="de-CH" dirty="0">
                <a:solidFill>
                  <a:srgbClr val="669933"/>
                </a:solidFill>
              </a:rPr>
              <a:t>Finanzierung - </a:t>
            </a:r>
            <a:r>
              <a:rPr lang="de-CH" i="1" dirty="0" err="1">
                <a:solidFill>
                  <a:srgbClr val="669933"/>
                </a:solidFill>
              </a:rPr>
              <a:t>Financement</a:t>
            </a:r>
            <a:endParaRPr lang="de-CH" i="1" dirty="0">
              <a:solidFill>
                <a:srgbClr val="669933"/>
              </a:solidFill>
            </a:endParaRPr>
          </a:p>
        </p:txBody>
      </p:sp>
      <p:sp>
        <p:nvSpPr>
          <p:cNvPr id="3" name="Inhaltsplatzhalter 2"/>
          <p:cNvSpPr>
            <a:spLocks noGrp="1"/>
          </p:cNvSpPr>
          <p:nvPr>
            <p:ph idx="1"/>
          </p:nvPr>
        </p:nvSpPr>
        <p:spPr>
          <a:xfrm>
            <a:off x="5211928" y="1909610"/>
            <a:ext cx="3744401" cy="4056437"/>
          </a:xfrm>
        </p:spPr>
        <p:txBody>
          <a:bodyPr>
            <a:noAutofit/>
          </a:bodyPr>
          <a:lstStyle/>
          <a:p>
            <a:pPr marL="266700" indent="-266700" algn="l">
              <a:lnSpc>
                <a:spcPct val="100000"/>
              </a:lnSpc>
              <a:spcBef>
                <a:spcPts val="600"/>
              </a:spcBef>
              <a:buFont typeface="Arial" panose="020B0604020202020204" pitchFamily="34" charset="0"/>
              <a:buChar char="•"/>
            </a:pPr>
            <a:r>
              <a:rPr lang="fr-FR" sz="1800" i="1" dirty="0"/>
              <a:t>Financement de base OFEV</a:t>
            </a:r>
          </a:p>
          <a:p>
            <a:pPr marL="266700" indent="-266700" algn="l">
              <a:lnSpc>
                <a:spcPct val="100000"/>
              </a:lnSpc>
              <a:spcBef>
                <a:spcPts val="600"/>
              </a:spcBef>
              <a:buFont typeface="Arial" panose="020B0604020202020204" pitchFamily="34" charset="0"/>
              <a:buChar char="•"/>
            </a:pPr>
            <a:endParaRPr lang="fr-FR" sz="1800" i="1" dirty="0"/>
          </a:p>
          <a:p>
            <a:pPr marL="266700" indent="-266700" algn="l">
              <a:lnSpc>
                <a:spcPct val="100000"/>
              </a:lnSpc>
              <a:spcBef>
                <a:spcPts val="600"/>
              </a:spcBef>
              <a:buFont typeface="Arial" panose="020B0604020202020204" pitchFamily="34" charset="0"/>
              <a:buChar char="•"/>
            </a:pPr>
            <a:r>
              <a:rPr lang="fr-FR" sz="1800" i="1" dirty="0">
                <a:solidFill>
                  <a:schemeClr val="accent2"/>
                </a:solidFill>
              </a:rPr>
              <a:t>D'autres fonds de tiers pour la manifestation qualité et effet vient de la fondation Mercator (via demande de </a:t>
            </a:r>
            <a:r>
              <a:rPr lang="fr-FR" sz="1800" i="1" dirty="0" err="1">
                <a:solidFill>
                  <a:schemeClr val="accent2"/>
                </a:solidFill>
              </a:rPr>
              <a:t>Pusch</a:t>
            </a:r>
            <a:r>
              <a:rPr lang="fr-FR" sz="1800" i="1" dirty="0">
                <a:solidFill>
                  <a:schemeClr val="accent2"/>
                </a:solidFill>
              </a:rPr>
              <a:t>)</a:t>
            </a:r>
          </a:p>
          <a:p>
            <a:pPr marL="266700" indent="-266700" algn="l">
              <a:lnSpc>
                <a:spcPct val="100000"/>
              </a:lnSpc>
              <a:spcBef>
                <a:spcPts val="600"/>
              </a:spcBef>
              <a:buFont typeface="Arial" panose="020B0604020202020204" pitchFamily="34" charset="0"/>
              <a:buChar char="•"/>
            </a:pPr>
            <a:r>
              <a:rPr lang="fr-FR" sz="1800" i="1" dirty="0">
                <a:solidFill>
                  <a:schemeClr val="accent2"/>
                </a:solidFill>
              </a:rPr>
              <a:t>Contributions des participants-es pour </a:t>
            </a:r>
            <a:r>
              <a:rPr lang="fr-FR" sz="1800" i="1" dirty="0" err="1">
                <a:solidFill>
                  <a:schemeClr val="accent2"/>
                </a:solidFill>
              </a:rPr>
              <a:t>CoLab</a:t>
            </a:r>
            <a:endParaRPr lang="fr-FR" sz="1800" i="1" dirty="0">
              <a:solidFill>
                <a:schemeClr val="accent2"/>
              </a:solidFill>
            </a:endParaRPr>
          </a:p>
          <a:p>
            <a:pPr marL="266700" indent="-266700" algn="l">
              <a:lnSpc>
                <a:spcPct val="100000"/>
              </a:lnSpc>
              <a:spcBef>
                <a:spcPts val="600"/>
              </a:spcBef>
              <a:buFont typeface="Arial" panose="020B0604020202020204" pitchFamily="34" charset="0"/>
              <a:buChar char="•"/>
            </a:pPr>
            <a:endParaRPr lang="de-CH" sz="1600" i="1" dirty="0">
              <a:solidFill>
                <a:schemeClr val="accent2"/>
              </a:solidFill>
            </a:endParaRPr>
          </a:p>
          <a:p>
            <a:pPr marL="0" indent="0" algn="l">
              <a:lnSpc>
                <a:spcPct val="100000"/>
              </a:lnSpc>
              <a:spcBef>
                <a:spcPts val="600"/>
              </a:spcBef>
            </a:pPr>
            <a:endParaRPr lang="de-CH" sz="1600" i="1" dirty="0"/>
          </a:p>
        </p:txBody>
      </p:sp>
      <p:sp>
        <p:nvSpPr>
          <p:cNvPr id="4" name="Inhaltsplatzhalter 2"/>
          <p:cNvSpPr txBox="1">
            <a:spLocks/>
          </p:cNvSpPr>
          <p:nvPr/>
        </p:nvSpPr>
        <p:spPr>
          <a:xfrm>
            <a:off x="1331640" y="1916832"/>
            <a:ext cx="3744401" cy="4056437"/>
          </a:xfrm>
          <a:prstGeom prst="rect">
            <a:avLst/>
          </a:prstGeom>
        </p:spPr>
        <p:txBody>
          <a:bodyPr vert="horz" lIns="91440" tIns="45720" rIns="91440" bIns="45720" rtlCol="0">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975" indent="-180975" algn="l">
              <a:lnSpc>
                <a:spcPct val="100000"/>
              </a:lnSpc>
              <a:spcBef>
                <a:spcPts val="600"/>
              </a:spcBef>
              <a:buFont typeface="Arial" pitchFamily="34" charset="0"/>
              <a:buChar char="•"/>
            </a:pPr>
            <a:r>
              <a:rPr lang="de-CH" sz="1800" dirty="0"/>
              <a:t>Grundfinanzierung BAFU</a:t>
            </a:r>
          </a:p>
          <a:p>
            <a:pPr marL="180975" indent="-180975" algn="l">
              <a:lnSpc>
                <a:spcPct val="100000"/>
              </a:lnSpc>
              <a:spcBef>
                <a:spcPts val="600"/>
              </a:spcBef>
              <a:buFont typeface="Arial" pitchFamily="34" charset="0"/>
              <a:buChar char="•"/>
            </a:pPr>
            <a:endParaRPr lang="de-CH" sz="1800" dirty="0">
              <a:solidFill>
                <a:schemeClr val="accent2"/>
              </a:solidFill>
            </a:endParaRPr>
          </a:p>
          <a:p>
            <a:pPr marL="180975" indent="-180975" algn="l">
              <a:lnSpc>
                <a:spcPct val="100000"/>
              </a:lnSpc>
              <a:spcBef>
                <a:spcPts val="600"/>
              </a:spcBef>
              <a:buFont typeface="Arial" pitchFamily="34" charset="0"/>
              <a:buChar char="•"/>
            </a:pPr>
            <a:r>
              <a:rPr lang="de-CH" sz="1800" dirty="0">
                <a:solidFill>
                  <a:schemeClr val="accent2"/>
                </a:solidFill>
              </a:rPr>
              <a:t>Drittmittel für </a:t>
            </a:r>
            <a:r>
              <a:rPr lang="de-CH" sz="1800" dirty="0" err="1">
                <a:solidFill>
                  <a:schemeClr val="accent2"/>
                </a:solidFill>
              </a:rPr>
              <a:t>Collaboration</a:t>
            </a:r>
            <a:r>
              <a:rPr lang="de-CH" sz="1800" dirty="0">
                <a:solidFill>
                  <a:schemeClr val="accent2"/>
                </a:solidFill>
              </a:rPr>
              <a:t> Lab </a:t>
            </a:r>
            <a:r>
              <a:rPr lang="de-CH" sz="1800" dirty="0" err="1">
                <a:solidFill>
                  <a:schemeClr val="accent2"/>
                </a:solidFill>
              </a:rPr>
              <a:t>Qualität+Wirkung</a:t>
            </a:r>
            <a:r>
              <a:rPr lang="de-CH" sz="1800" dirty="0">
                <a:solidFill>
                  <a:schemeClr val="accent2"/>
                </a:solidFill>
              </a:rPr>
              <a:t> von Stiftung Mercator (via Antrag Pusch)</a:t>
            </a:r>
            <a:br>
              <a:rPr lang="de-CH" sz="1800" dirty="0">
                <a:solidFill>
                  <a:schemeClr val="accent2"/>
                </a:solidFill>
              </a:rPr>
            </a:br>
            <a:endParaRPr lang="de-CH" sz="1800" dirty="0">
              <a:solidFill>
                <a:schemeClr val="accent2"/>
              </a:solidFill>
            </a:endParaRPr>
          </a:p>
          <a:p>
            <a:pPr marL="180975" indent="-180975" algn="l">
              <a:lnSpc>
                <a:spcPct val="100000"/>
              </a:lnSpc>
              <a:spcBef>
                <a:spcPts val="600"/>
              </a:spcBef>
              <a:buFont typeface="Arial" pitchFamily="34" charset="0"/>
              <a:buChar char="•"/>
            </a:pPr>
            <a:r>
              <a:rPr lang="de-CH" sz="1800" dirty="0">
                <a:solidFill>
                  <a:schemeClr val="accent2"/>
                </a:solidFill>
              </a:rPr>
              <a:t>Teilnehmer/-innen Beiträge </a:t>
            </a:r>
            <a:r>
              <a:rPr lang="de-CH" sz="1800" dirty="0" err="1">
                <a:solidFill>
                  <a:schemeClr val="accent2"/>
                </a:solidFill>
              </a:rPr>
              <a:t>CoLab</a:t>
            </a:r>
            <a:endParaRPr lang="de-CH" sz="1800" dirty="0">
              <a:solidFill>
                <a:schemeClr val="accent2"/>
              </a:solidFill>
            </a:endParaRPr>
          </a:p>
        </p:txBody>
      </p:sp>
    </p:spTree>
    <p:extLst>
      <p:ext uri="{BB962C8B-B14F-4D97-AF65-F5344CB8AC3E}">
        <p14:creationId xmlns:p14="http://schemas.microsoft.com/office/powerpoint/2010/main" val="2224384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560841" cy="1143000"/>
          </a:xfrm>
        </p:spPr>
        <p:txBody>
          <a:bodyPr>
            <a:normAutofit fontScale="90000"/>
          </a:bodyPr>
          <a:lstStyle/>
          <a:p>
            <a:r>
              <a:rPr lang="de-CH" dirty="0">
                <a:solidFill>
                  <a:srgbClr val="669933"/>
                </a:solidFill>
              </a:rPr>
              <a:t>Stand Umsetzung neues Konzept</a:t>
            </a:r>
            <a:br>
              <a:rPr lang="de-CH" dirty="0">
                <a:solidFill>
                  <a:srgbClr val="669933"/>
                </a:solidFill>
              </a:rPr>
            </a:br>
            <a:r>
              <a:rPr lang="fr-FR">
                <a:solidFill>
                  <a:srgbClr val="669933"/>
                </a:solidFill>
              </a:rPr>
              <a:t>Mise en œuvre du nouveau concept</a:t>
            </a:r>
            <a:r>
              <a:rPr lang="de-CH" dirty="0">
                <a:solidFill>
                  <a:srgbClr val="669933"/>
                </a:solidFill>
              </a:rPr>
              <a:t/>
            </a:r>
            <a:br>
              <a:rPr lang="de-CH" dirty="0">
                <a:solidFill>
                  <a:srgbClr val="669933"/>
                </a:solidFill>
              </a:rPr>
            </a:br>
            <a:endParaRPr lang="de-CH" i="1" dirty="0">
              <a:solidFill>
                <a:srgbClr val="669933"/>
              </a:solidFill>
            </a:endParaRPr>
          </a:p>
        </p:txBody>
      </p:sp>
      <p:graphicFrame>
        <p:nvGraphicFramePr>
          <p:cNvPr id="4" name="Tabelle 3"/>
          <p:cNvGraphicFramePr>
            <a:graphicFrameLocks noGrp="1"/>
          </p:cNvGraphicFramePr>
          <p:nvPr>
            <p:extLst>
              <p:ext uri="{D42A27DB-BD31-4B8C-83A1-F6EECF244321}">
                <p14:modId xmlns:p14="http://schemas.microsoft.com/office/powerpoint/2010/main" val="1040566184"/>
              </p:ext>
            </p:extLst>
          </p:nvPr>
        </p:nvGraphicFramePr>
        <p:xfrm>
          <a:off x="1259632" y="1700796"/>
          <a:ext cx="7272808" cy="4320491"/>
        </p:xfrm>
        <a:graphic>
          <a:graphicData uri="http://schemas.openxmlformats.org/drawingml/2006/table">
            <a:tbl>
              <a:tblPr firstRow="1" firstCol="1" bandRow="1"/>
              <a:tblGrid>
                <a:gridCol w="5764031">
                  <a:extLst>
                    <a:ext uri="{9D8B030D-6E8A-4147-A177-3AD203B41FA5}">
                      <a16:colId xmlns:a16="http://schemas.microsoft.com/office/drawing/2014/main" val="744524146"/>
                    </a:ext>
                  </a:extLst>
                </a:gridCol>
                <a:gridCol w="1508777">
                  <a:extLst>
                    <a:ext uri="{9D8B030D-6E8A-4147-A177-3AD203B41FA5}">
                      <a16:colId xmlns:a16="http://schemas.microsoft.com/office/drawing/2014/main" val="4077805806"/>
                    </a:ext>
                  </a:extLst>
                </a:gridCol>
              </a:tblGrid>
              <a:tr h="291147">
                <a:tc gridSpan="2">
                  <a:txBody>
                    <a:bodyPr/>
                    <a:lstStyle/>
                    <a:p>
                      <a:pPr algn="l">
                        <a:lnSpc>
                          <a:spcPct val="100000"/>
                        </a:lnSpc>
                        <a:spcBef>
                          <a:spcPts val="400"/>
                        </a:spcBef>
                        <a:spcAft>
                          <a:spcPts val="0"/>
                        </a:spcAft>
                      </a:pPr>
                      <a:r>
                        <a:rPr lang="de-CH" sz="1600" b="1" dirty="0">
                          <a:effectLst/>
                          <a:latin typeface="Arial"/>
                          <a:ea typeface="Times" panose="02020603050405020304" pitchFamily="18" charset="0"/>
                          <a:cs typeface="Times New Roman"/>
                        </a:rPr>
                        <a:t>Massnahmen</a:t>
                      </a: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hMerge="1">
                  <a:txBody>
                    <a:bodyPr/>
                    <a:lstStyle/>
                    <a:p>
                      <a:endParaRPr lang="de-DE"/>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473783099"/>
                  </a:ext>
                </a:extLst>
              </a:tr>
              <a:tr h="291147">
                <a:tc>
                  <a:txBody>
                    <a:bodyPr/>
                    <a:lstStyle/>
                    <a:p>
                      <a:pPr algn="l">
                        <a:lnSpc>
                          <a:spcPct val="100000"/>
                        </a:lnSpc>
                        <a:spcBef>
                          <a:spcPts val="400"/>
                        </a:spcBef>
                        <a:spcAft>
                          <a:spcPts val="0"/>
                        </a:spcAft>
                      </a:pPr>
                      <a:r>
                        <a:rPr lang="de-CH" sz="1600" b="1" dirty="0">
                          <a:effectLst/>
                          <a:latin typeface="Arial" panose="020B0604020202020204" pitchFamily="34" charset="0"/>
                          <a:ea typeface="Times" panose="02020603050405020304" pitchFamily="18" charset="0"/>
                          <a:cs typeface="Times New Roman" panose="02020603050405020304" pitchFamily="18" charset="0"/>
                        </a:rPr>
                        <a:t>Fachtreffen</a:t>
                      </a:r>
                      <a:endParaRPr lang="de-CH"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9933"/>
                    </a:solidFill>
                  </a:tcPr>
                </a:tc>
                <a:extLst>
                  <a:ext uri="{0D108BD9-81ED-4DB2-BD59-A6C34878D82A}">
                    <a16:rowId xmlns:a16="http://schemas.microsoft.com/office/drawing/2014/main" val="3192510677"/>
                  </a:ext>
                </a:extLst>
              </a:tr>
              <a:tr h="291147">
                <a:tc>
                  <a:txBody>
                    <a:bodyPr/>
                    <a:lstStyle/>
                    <a:p>
                      <a:pPr marL="199390" algn="l">
                        <a:lnSpc>
                          <a:spcPct val="100000"/>
                        </a:lnSpc>
                        <a:spcBef>
                          <a:spcPts val="400"/>
                        </a:spcBef>
                        <a:spcAft>
                          <a:spcPts val="0"/>
                        </a:spcAft>
                      </a:pPr>
                      <a:r>
                        <a:rPr lang="de-CH" sz="1600" dirty="0">
                          <a:effectLst/>
                          <a:latin typeface="Arial"/>
                          <a:ea typeface="Times New Roman" panose="02020603050405020304" pitchFamily="18" charset="0"/>
                          <a:cs typeface="Arial"/>
                        </a:rPr>
                        <a:t>Fachdiskurs und –</a:t>
                      </a:r>
                      <a:r>
                        <a:rPr lang="de-CH" sz="1600" dirty="0" err="1">
                          <a:effectLst/>
                          <a:latin typeface="Arial"/>
                          <a:ea typeface="Times New Roman" panose="02020603050405020304" pitchFamily="18" charset="0"/>
                          <a:cs typeface="Arial"/>
                        </a:rPr>
                        <a:t>input</a:t>
                      </a: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9933"/>
                    </a:solidFill>
                  </a:tcPr>
                </a:tc>
                <a:extLst>
                  <a:ext uri="{0D108BD9-81ED-4DB2-BD59-A6C34878D82A}">
                    <a16:rowId xmlns:a16="http://schemas.microsoft.com/office/drawing/2014/main" val="1797570946"/>
                  </a:ext>
                </a:extLst>
              </a:tr>
              <a:tr h="291147">
                <a:tc>
                  <a:txBody>
                    <a:bodyPr/>
                    <a:lstStyle/>
                    <a:p>
                      <a:pPr marL="199390" algn="l">
                        <a:lnSpc>
                          <a:spcPct val="100000"/>
                        </a:lnSpc>
                        <a:spcBef>
                          <a:spcPts val="400"/>
                        </a:spcBef>
                        <a:spcAft>
                          <a:spcPts val="0"/>
                        </a:spcAft>
                      </a:pPr>
                      <a:r>
                        <a:rPr lang="de-CH" sz="1600" dirty="0">
                          <a:effectLst/>
                          <a:latin typeface="Arial"/>
                          <a:ea typeface="Times New Roman" panose="02020603050405020304" pitchFamily="18" charset="0"/>
                          <a:cs typeface="Arial"/>
                        </a:rPr>
                        <a:t>Austausch: Vorstellen laufender Projekte</a:t>
                      </a: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320071001"/>
                  </a:ext>
                </a:extLst>
              </a:tr>
              <a:tr h="535580">
                <a:tc>
                  <a:txBody>
                    <a:bodyPr/>
                    <a:lstStyle/>
                    <a:p>
                      <a:pPr marL="199390" algn="l">
                        <a:lnSpc>
                          <a:spcPct val="100000"/>
                        </a:lnSpc>
                        <a:spcBef>
                          <a:spcPts val="400"/>
                        </a:spcBef>
                        <a:spcAft>
                          <a:spcPts val="0"/>
                        </a:spcAft>
                      </a:pPr>
                      <a:r>
                        <a:rPr lang="de-CH" sz="1600" dirty="0">
                          <a:effectLst/>
                          <a:latin typeface="Arial" panose="020B0604020202020204" pitchFamily="34" charset="0"/>
                          <a:ea typeface="Times New Roman" panose="02020603050405020304" pitchFamily="18" charset="0"/>
                          <a:cs typeface="Arial" panose="020B0604020202020204" pitchFamily="34" charset="0"/>
                        </a:rPr>
                        <a:t>Allgemeiner Teil: Diskussion von Ergebnissen aus Arbeitsgruppen</a:t>
                      </a:r>
                      <a:endParaRPr lang="de-CH"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9933"/>
                    </a:solidFill>
                  </a:tcPr>
                </a:tc>
                <a:extLst>
                  <a:ext uri="{0D108BD9-81ED-4DB2-BD59-A6C34878D82A}">
                    <a16:rowId xmlns:a16="http://schemas.microsoft.com/office/drawing/2014/main" val="719140928"/>
                  </a:ext>
                </a:extLst>
              </a:tr>
              <a:tr h="291147">
                <a:tc>
                  <a:txBody>
                    <a:bodyPr/>
                    <a:lstStyle/>
                    <a:p>
                      <a:pPr marL="199390" algn="l">
                        <a:lnSpc>
                          <a:spcPct val="100000"/>
                        </a:lnSpc>
                        <a:spcBef>
                          <a:spcPts val="400"/>
                        </a:spcBef>
                        <a:spcAft>
                          <a:spcPts val="0"/>
                        </a:spcAft>
                      </a:pPr>
                      <a:r>
                        <a:rPr lang="de-CH" sz="1600" dirty="0">
                          <a:effectLst/>
                          <a:latin typeface="Arial"/>
                          <a:ea typeface="Times New Roman" panose="02020603050405020304" pitchFamily="18" charset="0"/>
                          <a:cs typeface="Arial"/>
                        </a:rPr>
                        <a:t>Marktplatz der Anbieter, Netzwerken</a:t>
                      </a: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617790520"/>
                  </a:ext>
                </a:extLst>
              </a:tr>
              <a:tr h="291147">
                <a:tc>
                  <a:txBody>
                    <a:bodyPr/>
                    <a:lstStyle/>
                    <a:p>
                      <a:pPr algn="l">
                        <a:lnSpc>
                          <a:spcPct val="100000"/>
                        </a:lnSpc>
                        <a:spcBef>
                          <a:spcPts val="400"/>
                        </a:spcBef>
                        <a:spcAft>
                          <a:spcPts val="0"/>
                        </a:spcAft>
                      </a:pPr>
                      <a:r>
                        <a:rPr lang="de-CH" sz="1600" b="1" dirty="0" err="1">
                          <a:effectLst/>
                          <a:latin typeface="Arial" panose="020B0604020202020204" pitchFamily="34" charset="0"/>
                          <a:ea typeface="Times New Roman" panose="02020603050405020304" pitchFamily="18" charset="0"/>
                          <a:cs typeface="Arial" panose="020B0604020202020204" pitchFamily="34" charset="0"/>
                        </a:rPr>
                        <a:t>CoLab</a:t>
                      </a:r>
                      <a:r>
                        <a:rPr lang="de-CH" sz="1600" b="1" dirty="0">
                          <a:effectLst/>
                          <a:latin typeface="Arial" panose="020B0604020202020204" pitchFamily="34" charset="0"/>
                          <a:ea typeface="Times New Roman" panose="02020603050405020304" pitchFamily="18" charset="0"/>
                          <a:cs typeface="Arial" panose="020B0604020202020204" pitchFamily="34" charset="0"/>
                        </a:rPr>
                        <a:t> «Qualität und Wirkung in der Umweltbildung»</a:t>
                      </a:r>
                      <a:endParaRPr lang="de-CH"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9933"/>
                    </a:solidFill>
                  </a:tcPr>
                </a:tc>
                <a:extLst>
                  <a:ext uri="{0D108BD9-81ED-4DB2-BD59-A6C34878D82A}">
                    <a16:rowId xmlns:a16="http://schemas.microsoft.com/office/drawing/2014/main" val="4102690909"/>
                  </a:ext>
                </a:extLst>
              </a:tr>
              <a:tr h="291147">
                <a:tc>
                  <a:txBody>
                    <a:bodyPr/>
                    <a:lstStyle/>
                    <a:p>
                      <a:pPr algn="l">
                        <a:lnSpc>
                          <a:spcPct val="100000"/>
                        </a:lnSpc>
                        <a:spcBef>
                          <a:spcPts val="400"/>
                        </a:spcBef>
                        <a:spcAft>
                          <a:spcPts val="0"/>
                        </a:spcAft>
                      </a:pPr>
                      <a:r>
                        <a:rPr lang="de-CH" sz="1600" b="1" dirty="0">
                          <a:effectLst/>
                          <a:latin typeface="Arial"/>
                          <a:ea typeface="Times New Roman" panose="02020603050405020304" pitchFamily="18" charset="0"/>
                          <a:cs typeface="Arial"/>
                        </a:rPr>
                        <a:t>Unterjähriger Fachaustausch</a:t>
                      </a:r>
                      <a:endParaRPr lang="de-CH" sz="1600" dirty="0">
                        <a:effectLst/>
                        <a:latin typeface="Arial"/>
                        <a:ea typeface="Times New Roman" panose="02020603050405020304" pitchFamily="18" charset="0"/>
                        <a:cs typeface="Arial"/>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r>
                        <a:rPr lang="de-CH" sz="1000" dirty="0">
                          <a:effectLst/>
                          <a:latin typeface="Arial" panose="020B0604020202020204" pitchFamily="34" charset="0"/>
                          <a:ea typeface="Times" panose="02020603050405020304" pitchFamily="18" charset="0"/>
                          <a:cs typeface="Times New Roman" panose="02020603050405020304" pitchFamily="18" charset="0"/>
                        </a:rPr>
                        <a:t> </a:t>
                      </a:r>
                      <a:endParaRPr lang="de-CH"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AE00"/>
                    </a:solidFill>
                  </a:tcPr>
                </a:tc>
                <a:extLst>
                  <a:ext uri="{0D108BD9-81ED-4DB2-BD59-A6C34878D82A}">
                    <a16:rowId xmlns:a16="http://schemas.microsoft.com/office/drawing/2014/main" val="1154002439"/>
                  </a:ext>
                </a:extLst>
              </a:tr>
              <a:tr h="291147">
                <a:tc>
                  <a:txBody>
                    <a:bodyPr/>
                    <a:lstStyle/>
                    <a:p>
                      <a:pPr algn="l">
                        <a:lnSpc>
                          <a:spcPct val="100000"/>
                        </a:lnSpc>
                        <a:spcBef>
                          <a:spcPts val="400"/>
                        </a:spcBef>
                        <a:spcAft>
                          <a:spcPts val="0"/>
                        </a:spcAft>
                      </a:pPr>
                      <a:r>
                        <a:rPr lang="de-CH" sz="1600" b="1" dirty="0">
                          <a:effectLst/>
                          <a:latin typeface="Arial"/>
                          <a:ea typeface="Times New Roman" panose="02020603050405020304" pitchFamily="18" charset="0"/>
                          <a:cs typeface="Arial"/>
                        </a:rPr>
                        <a:t>Arbeitsgruppen</a:t>
                      </a:r>
                      <a:endParaRPr lang="de-CH" sz="1600" dirty="0">
                        <a:effectLst/>
                        <a:latin typeface="Arial"/>
                        <a:ea typeface="Times New Roman" panose="02020603050405020304" pitchFamily="18" charset="0"/>
                        <a:cs typeface="Arial"/>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r>
                        <a:rPr lang="de-CH" sz="1000" dirty="0">
                          <a:effectLst/>
                          <a:latin typeface="Arial" panose="020B0604020202020204" pitchFamily="34" charset="0"/>
                          <a:ea typeface="Times" panose="02020603050405020304" pitchFamily="18" charset="0"/>
                          <a:cs typeface="Times New Roman" panose="02020603050405020304" pitchFamily="18" charset="0"/>
                        </a:rPr>
                        <a:t> </a:t>
                      </a:r>
                      <a:endParaRPr lang="de-CH"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3057F"/>
                    </a:solidFill>
                  </a:tcPr>
                </a:tc>
                <a:extLst>
                  <a:ext uri="{0D108BD9-81ED-4DB2-BD59-A6C34878D82A}">
                    <a16:rowId xmlns:a16="http://schemas.microsoft.com/office/drawing/2014/main" val="999621182"/>
                  </a:ext>
                </a:extLst>
              </a:tr>
              <a:tr h="291147">
                <a:tc gridSpan="2">
                  <a:txBody>
                    <a:bodyPr/>
                    <a:lstStyle/>
                    <a:p>
                      <a:pPr lvl="0">
                        <a:lnSpc>
                          <a:spcPts val="1300"/>
                        </a:lnSpc>
                        <a:spcAft>
                          <a:spcPts val="0"/>
                        </a:spcAft>
                        <a:buNone/>
                      </a:pPr>
                      <a:endParaRPr lang="de-CH" sz="1000">
                        <a:effectLst/>
                        <a:latin typeface="Arial"/>
                        <a:ea typeface="Times"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de-DE"/>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19710111"/>
                  </a:ext>
                </a:extLst>
              </a:tr>
              <a:tr h="291147">
                <a:tc>
                  <a:txBody>
                    <a:bodyPr/>
                    <a:lstStyle/>
                    <a:p>
                      <a:pPr algn="l">
                        <a:lnSpc>
                          <a:spcPct val="100000"/>
                        </a:lnSpc>
                        <a:spcBef>
                          <a:spcPts val="400"/>
                        </a:spcBef>
                        <a:spcAft>
                          <a:spcPts val="0"/>
                        </a:spcAft>
                      </a:pPr>
                      <a:r>
                        <a:rPr lang="de-CH" sz="1600" dirty="0">
                          <a:effectLst/>
                          <a:latin typeface="Arial"/>
                          <a:ea typeface="Times" panose="02020603050405020304" pitchFamily="18" charset="0"/>
                          <a:cs typeface="Times New Roman"/>
                        </a:rPr>
                        <a:t>Nationale Ausweitung</a:t>
                      </a:r>
                      <a:endParaRPr lang="de-CH" sz="16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AE00"/>
                    </a:solidFill>
                  </a:tcPr>
                </a:tc>
                <a:extLst>
                  <a:ext uri="{0D108BD9-81ED-4DB2-BD59-A6C34878D82A}">
                    <a16:rowId xmlns:a16="http://schemas.microsoft.com/office/drawing/2014/main" val="3977078041"/>
                  </a:ext>
                </a:extLst>
              </a:tr>
              <a:tr h="291147">
                <a:tc>
                  <a:txBody>
                    <a:bodyPr/>
                    <a:lstStyle/>
                    <a:p>
                      <a:pPr algn="l">
                        <a:lnSpc>
                          <a:spcPct val="100000"/>
                        </a:lnSpc>
                        <a:spcBef>
                          <a:spcPts val="400"/>
                        </a:spcBef>
                        <a:spcAft>
                          <a:spcPts val="0"/>
                        </a:spcAft>
                      </a:pPr>
                      <a:r>
                        <a:rPr lang="de-CH" sz="1600" dirty="0">
                          <a:effectLst/>
                          <a:latin typeface="Arial"/>
                          <a:ea typeface="Times" panose="02020603050405020304" pitchFamily="18" charset="0"/>
                          <a:cs typeface="Times New Roman"/>
                        </a:rPr>
                        <a:t>Steuergruppe</a:t>
                      </a:r>
                      <a:endParaRPr lang="de-CH" sz="16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9933"/>
                    </a:solidFill>
                  </a:tcPr>
                </a:tc>
                <a:extLst>
                  <a:ext uri="{0D108BD9-81ED-4DB2-BD59-A6C34878D82A}">
                    <a16:rowId xmlns:a16="http://schemas.microsoft.com/office/drawing/2014/main" val="58716684"/>
                  </a:ext>
                </a:extLst>
              </a:tr>
              <a:tr h="291147">
                <a:tc>
                  <a:txBody>
                    <a:bodyPr/>
                    <a:lstStyle/>
                    <a:p>
                      <a:pPr algn="l">
                        <a:lnSpc>
                          <a:spcPct val="100000"/>
                        </a:lnSpc>
                        <a:spcBef>
                          <a:spcPts val="400"/>
                        </a:spcBef>
                        <a:spcAft>
                          <a:spcPts val="0"/>
                        </a:spcAft>
                      </a:pPr>
                      <a:r>
                        <a:rPr lang="de-CH" sz="1600" dirty="0">
                          <a:effectLst/>
                          <a:latin typeface="Arial"/>
                          <a:ea typeface="Times" panose="02020603050405020304" pitchFamily="18" charset="0"/>
                          <a:cs typeface="Times New Roman"/>
                        </a:rPr>
                        <a:t>Finanzierung</a:t>
                      </a:r>
                      <a:endParaRPr lang="de-CH" sz="16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endParaRPr lang="de-CH" sz="1000" dirty="0">
                        <a:effectLst/>
                        <a:latin typeface="Arial"/>
                        <a:ea typeface="Times New Roman" panose="02020603050405020304" pitchFamily="18" charset="0"/>
                        <a:cs typeface="Times New Roman"/>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9933"/>
                    </a:solidFill>
                  </a:tcPr>
                </a:tc>
                <a:extLst>
                  <a:ext uri="{0D108BD9-81ED-4DB2-BD59-A6C34878D82A}">
                    <a16:rowId xmlns:a16="http://schemas.microsoft.com/office/drawing/2014/main" val="356889515"/>
                  </a:ext>
                </a:extLst>
              </a:tr>
              <a:tr h="291147">
                <a:tc>
                  <a:txBody>
                    <a:bodyPr/>
                    <a:lstStyle/>
                    <a:p>
                      <a:pPr algn="l">
                        <a:lnSpc>
                          <a:spcPct val="100000"/>
                        </a:lnSpc>
                        <a:spcBef>
                          <a:spcPts val="400"/>
                        </a:spcBef>
                        <a:spcAft>
                          <a:spcPts val="0"/>
                        </a:spcAft>
                      </a:pPr>
                      <a:r>
                        <a:rPr lang="de-CH" sz="1600" dirty="0">
                          <a:effectLst/>
                          <a:latin typeface="Arial" panose="020B0604020202020204" pitchFamily="34" charset="0"/>
                          <a:ea typeface="Times" panose="02020603050405020304" pitchFamily="18" charset="0"/>
                          <a:cs typeface="Times New Roman" panose="02020603050405020304" pitchFamily="18" charset="0"/>
                        </a:rPr>
                        <a:t>Vernetzung mit weiteren Akteuren/Netzwerken</a:t>
                      </a:r>
                      <a:endParaRPr lang="de-CH"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r>
                        <a:rPr lang="de-CH" sz="1000" dirty="0">
                          <a:effectLst/>
                          <a:latin typeface="Arial" panose="020B0604020202020204" pitchFamily="34" charset="0"/>
                          <a:ea typeface="Times" panose="02020603050405020304" pitchFamily="18" charset="0"/>
                          <a:cs typeface="Times New Roman" panose="02020603050405020304" pitchFamily="18" charset="0"/>
                        </a:rPr>
                        <a:t> </a:t>
                      </a:r>
                      <a:endParaRPr lang="de-CH"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59360" marR="5936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1AE00"/>
                    </a:solidFill>
                  </a:tcPr>
                </a:tc>
                <a:extLst>
                  <a:ext uri="{0D108BD9-81ED-4DB2-BD59-A6C34878D82A}">
                    <a16:rowId xmlns:a16="http://schemas.microsoft.com/office/drawing/2014/main" val="893421422"/>
                  </a:ext>
                </a:extLst>
              </a:tr>
            </a:tbl>
          </a:graphicData>
        </a:graphic>
      </p:graphicFrame>
    </p:spTree>
    <p:extLst>
      <p:ext uri="{BB962C8B-B14F-4D97-AF65-F5344CB8AC3E}">
        <p14:creationId xmlns:p14="http://schemas.microsoft.com/office/powerpoint/2010/main" val="4019104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884368" cy="1143000"/>
          </a:xfrm>
        </p:spPr>
        <p:txBody>
          <a:bodyPr>
            <a:normAutofit fontScale="90000"/>
          </a:bodyPr>
          <a:lstStyle/>
          <a:p>
            <a:r>
              <a:rPr lang="de-CH" dirty="0">
                <a:solidFill>
                  <a:srgbClr val="669933"/>
                </a:solidFill>
                <a:latin typeface="Arial"/>
                <a:cs typeface="Arial"/>
              </a:rPr>
              <a:t>Rückblick 1. </a:t>
            </a:r>
            <a:r>
              <a:rPr lang="de-CH" dirty="0" err="1">
                <a:solidFill>
                  <a:srgbClr val="669933"/>
                </a:solidFill>
                <a:latin typeface="Arial"/>
                <a:cs typeface="Arial"/>
              </a:rPr>
              <a:t>Collaboration</a:t>
            </a:r>
            <a:r>
              <a:rPr lang="de-CH" dirty="0">
                <a:solidFill>
                  <a:srgbClr val="669933"/>
                </a:solidFill>
                <a:latin typeface="Arial"/>
                <a:cs typeface="Arial"/>
              </a:rPr>
              <a:t> Lab 19.1.2019</a:t>
            </a:r>
            <a:r>
              <a:rPr lang="de-CH" dirty="0"/>
              <a:t/>
            </a:r>
            <a:br>
              <a:rPr lang="de-CH" dirty="0"/>
            </a:br>
            <a:r>
              <a:rPr lang="de-CH" dirty="0">
                <a:solidFill>
                  <a:srgbClr val="669933"/>
                </a:solidFill>
                <a:latin typeface="Arial"/>
                <a:cs typeface="Arial"/>
              </a:rPr>
              <a:t>Retour </a:t>
            </a:r>
            <a:r>
              <a:rPr lang="de-CH" dirty="0" err="1">
                <a:solidFill>
                  <a:srgbClr val="669933"/>
                </a:solidFill>
                <a:latin typeface="Arial"/>
                <a:cs typeface="Arial"/>
              </a:rPr>
              <a:t>sur</a:t>
            </a:r>
            <a:r>
              <a:rPr lang="de-CH" dirty="0">
                <a:solidFill>
                  <a:srgbClr val="669933"/>
                </a:solidFill>
                <a:latin typeface="Arial"/>
                <a:cs typeface="Arial"/>
              </a:rPr>
              <a:t> la 1ère </a:t>
            </a:r>
            <a:r>
              <a:rPr lang="de-CH" dirty="0" err="1">
                <a:solidFill>
                  <a:srgbClr val="669933"/>
                </a:solidFill>
                <a:latin typeface="Arial"/>
                <a:cs typeface="Arial"/>
              </a:rPr>
              <a:t>CoLab</a:t>
            </a:r>
            <a:r>
              <a:rPr lang="de-CH" dirty="0">
                <a:solidFill>
                  <a:srgbClr val="669933"/>
                </a:solidFill>
                <a:latin typeface="Arial"/>
                <a:cs typeface="Arial"/>
              </a:rPr>
              <a:t> 19.01.2019</a:t>
            </a:r>
            <a:endParaRPr lang="de-CH" i="1" dirty="0">
              <a:solidFill>
                <a:srgbClr val="669933"/>
              </a:solidFill>
            </a:endParaRPr>
          </a:p>
        </p:txBody>
      </p:sp>
      <p:sp>
        <p:nvSpPr>
          <p:cNvPr id="4" name="Inhaltsplatzhalter 2"/>
          <p:cNvSpPr txBox="1">
            <a:spLocks/>
          </p:cNvSpPr>
          <p:nvPr/>
        </p:nvSpPr>
        <p:spPr>
          <a:xfrm>
            <a:off x="1261898" y="1575869"/>
            <a:ext cx="3744401" cy="4521386"/>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975" indent="-180975" algn="l">
              <a:lnSpc>
                <a:spcPct val="100000"/>
              </a:lnSpc>
              <a:spcBef>
                <a:spcPts val="600"/>
              </a:spcBef>
              <a:buFont typeface="Arial" pitchFamily="34" charset="0"/>
              <a:buChar char="•"/>
            </a:pPr>
            <a:r>
              <a:rPr lang="de-CH" sz="2000" dirty="0">
                <a:latin typeface="Arial"/>
                <a:cs typeface="Arial"/>
              </a:rPr>
              <a:t>58 Teilnehmende</a:t>
            </a:r>
          </a:p>
          <a:p>
            <a:pPr marL="180975" indent="-180975" algn="l">
              <a:lnSpc>
                <a:spcPct val="100000"/>
              </a:lnSpc>
              <a:spcBef>
                <a:spcPts val="600"/>
              </a:spcBef>
              <a:buFont typeface="Arial" pitchFamily="34" charset="0"/>
              <a:buChar char="•"/>
            </a:pPr>
            <a:r>
              <a:rPr lang="de-CH" sz="2000" dirty="0">
                <a:latin typeface="Arial"/>
                <a:cs typeface="Arial"/>
              </a:rPr>
              <a:t>Ziel: Diskurs zu "Qualität und Wirkung" fördern und Inspiration bieten</a:t>
            </a:r>
          </a:p>
          <a:p>
            <a:pPr marL="180975" indent="-180975" algn="l">
              <a:lnSpc>
                <a:spcPct val="100000"/>
              </a:lnSpc>
              <a:spcBef>
                <a:spcPts val="600"/>
              </a:spcBef>
              <a:buFont typeface="Arial" pitchFamily="34" charset="0"/>
              <a:buChar char="•"/>
            </a:pPr>
            <a:r>
              <a:rPr lang="de-CH" sz="2000" dirty="0">
                <a:latin typeface="Arial"/>
                <a:cs typeface="Arial"/>
              </a:rPr>
              <a:t>Inhalt der Veranstaltung</a:t>
            </a:r>
          </a:p>
          <a:p>
            <a:pPr marL="180975" indent="-180975" algn="l">
              <a:lnSpc>
                <a:spcPct val="100000"/>
              </a:lnSpc>
              <a:spcBef>
                <a:spcPts val="600"/>
              </a:spcBef>
              <a:buFont typeface="Arial" pitchFamily="34" charset="0"/>
              <a:buChar char="•"/>
            </a:pPr>
            <a:r>
              <a:rPr lang="de-CH" sz="2000" dirty="0">
                <a:latin typeface="Arial"/>
                <a:cs typeface="Arial"/>
              </a:rPr>
              <a:t>Arbeitshilfe zur Entwicklung von Lernmedien</a:t>
            </a:r>
          </a:p>
          <a:p>
            <a:pPr marL="0" indent="0" algn="l">
              <a:lnSpc>
                <a:spcPct val="100000"/>
              </a:lnSpc>
              <a:spcBef>
                <a:spcPts val="600"/>
              </a:spcBef>
            </a:pPr>
            <a:endParaRPr lang="de-CH" sz="2000" dirty="0">
              <a:latin typeface="Arial"/>
              <a:cs typeface="Arial"/>
            </a:endParaRPr>
          </a:p>
          <a:p>
            <a:pPr marL="180975" indent="-180975" algn="l">
              <a:lnSpc>
                <a:spcPct val="100000"/>
              </a:lnSpc>
              <a:spcBef>
                <a:spcPts val="600"/>
              </a:spcBef>
              <a:buFont typeface="Arial" pitchFamily="34" charset="0"/>
              <a:buChar char="•"/>
            </a:pPr>
            <a:r>
              <a:rPr lang="de-CH" sz="2000" dirty="0">
                <a:latin typeface="Arial"/>
                <a:cs typeface="Arial"/>
              </a:rPr>
              <a:t>Grosse Zufriedenheit der Teilnehmenden</a:t>
            </a:r>
            <a:endParaRPr lang="de-CH" sz="2000" dirty="0"/>
          </a:p>
          <a:p>
            <a:pPr marL="180975" indent="-180975" algn="l">
              <a:lnSpc>
                <a:spcPct val="100000"/>
              </a:lnSpc>
              <a:spcBef>
                <a:spcPts val="600"/>
              </a:spcBef>
              <a:buFont typeface="Arial" pitchFamily="34" charset="0"/>
              <a:buChar char="•"/>
            </a:pPr>
            <a:r>
              <a:rPr lang="de-CH" sz="2000" dirty="0">
                <a:latin typeface="Arial"/>
                <a:cs typeface="Arial"/>
              </a:rPr>
              <a:t>Validierung von Mindeststandards</a:t>
            </a:r>
            <a:r>
              <a:rPr lang="de-CH" dirty="0">
                <a:latin typeface="Arial"/>
                <a:cs typeface="Arial"/>
              </a:rPr>
              <a:t> </a:t>
            </a:r>
          </a:p>
        </p:txBody>
      </p:sp>
      <p:sp>
        <p:nvSpPr>
          <p:cNvPr id="5" name="Inhaltsplatzhalter 2">
            <a:extLst>
              <a:ext uri="{FF2B5EF4-FFF2-40B4-BE49-F238E27FC236}">
                <a16:creationId xmlns:a16="http://schemas.microsoft.com/office/drawing/2014/main" id="{22A49378-FAA3-441F-8CA2-A1AF6FE82A2B}"/>
              </a:ext>
            </a:extLst>
          </p:cNvPr>
          <p:cNvSpPr txBox="1">
            <a:spLocks/>
          </p:cNvSpPr>
          <p:nvPr/>
        </p:nvSpPr>
        <p:spPr>
          <a:xfrm>
            <a:off x="5173532" y="1575869"/>
            <a:ext cx="3976531" cy="4521386"/>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80975" indent="-180975" algn="l">
              <a:lnSpc>
                <a:spcPct val="100000"/>
              </a:lnSpc>
              <a:spcBef>
                <a:spcPts val="600"/>
              </a:spcBef>
              <a:buFont typeface="Arial" pitchFamily="34" charset="0"/>
              <a:buChar char="•"/>
            </a:pPr>
            <a:r>
              <a:rPr lang="de-CH" sz="2000" i="1" dirty="0">
                <a:latin typeface="Arial"/>
                <a:cs typeface="Arial"/>
              </a:rPr>
              <a:t>58 </a:t>
            </a:r>
            <a:r>
              <a:rPr lang="de-CH" sz="2000" i="1" dirty="0" err="1">
                <a:latin typeface="Arial"/>
                <a:cs typeface="Arial"/>
              </a:rPr>
              <a:t>participants</a:t>
            </a:r>
            <a:endParaRPr lang="de-CH" sz="2000" i="1" dirty="0">
              <a:latin typeface="Arial"/>
              <a:cs typeface="Arial"/>
            </a:endParaRPr>
          </a:p>
          <a:p>
            <a:pPr marL="180975" indent="-180975" algn="l">
              <a:lnSpc>
                <a:spcPct val="100000"/>
              </a:lnSpc>
              <a:spcBef>
                <a:spcPts val="600"/>
              </a:spcBef>
              <a:buFont typeface="Arial" pitchFamily="34" charset="0"/>
              <a:buChar char="•"/>
            </a:pPr>
            <a:r>
              <a:rPr lang="de-CH" sz="2000" i="1" dirty="0" err="1">
                <a:latin typeface="Arial"/>
                <a:cs typeface="Arial"/>
              </a:rPr>
              <a:t>Objectif</a:t>
            </a:r>
            <a:r>
              <a:rPr lang="de-CH" sz="2000" i="1" dirty="0">
                <a:latin typeface="Arial"/>
                <a:cs typeface="Arial"/>
              </a:rPr>
              <a:t>: </a:t>
            </a:r>
            <a:r>
              <a:rPr lang="de-CH" sz="2000" i="1" dirty="0" err="1">
                <a:latin typeface="Arial"/>
                <a:cs typeface="Arial"/>
              </a:rPr>
              <a:t>promouvoir</a:t>
            </a:r>
            <a:r>
              <a:rPr lang="de-CH" sz="2000" i="1" dirty="0">
                <a:latin typeface="Arial"/>
                <a:cs typeface="Arial"/>
              </a:rPr>
              <a:t> la </a:t>
            </a:r>
            <a:r>
              <a:rPr lang="de-CH" sz="2000" i="1" dirty="0" err="1">
                <a:latin typeface="Arial"/>
                <a:cs typeface="Arial"/>
              </a:rPr>
              <a:t>prise</a:t>
            </a:r>
            <a:r>
              <a:rPr lang="de-CH" sz="2000" i="1" dirty="0">
                <a:latin typeface="Arial"/>
                <a:cs typeface="Arial"/>
              </a:rPr>
              <a:t> en </a:t>
            </a:r>
            <a:r>
              <a:rPr lang="de-CH" sz="2000" i="1" dirty="0" err="1">
                <a:latin typeface="Arial"/>
                <a:cs typeface="Arial"/>
              </a:rPr>
              <a:t>compte</a:t>
            </a:r>
            <a:r>
              <a:rPr lang="de-CH" sz="2000" i="1" dirty="0">
                <a:latin typeface="Arial"/>
                <a:cs typeface="Arial"/>
              </a:rPr>
              <a:t> de "la </a:t>
            </a:r>
            <a:r>
              <a:rPr lang="de-CH" sz="2000" i="1" dirty="0" err="1">
                <a:latin typeface="Arial"/>
                <a:cs typeface="Arial"/>
              </a:rPr>
              <a:t>qualité</a:t>
            </a:r>
            <a:r>
              <a:rPr lang="de-CH" sz="2000" i="1" dirty="0">
                <a:latin typeface="Arial"/>
                <a:cs typeface="Arial"/>
              </a:rPr>
              <a:t> et </a:t>
            </a:r>
            <a:r>
              <a:rPr lang="de-CH" sz="2000" i="1" dirty="0" err="1">
                <a:latin typeface="Arial"/>
                <a:cs typeface="Arial"/>
              </a:rPr>
              <a:t>l'impact</a:t>
            </a:r>
            <a:r>
              <a:rPr lang="de-CH" sz="2000" i="1" dirty="0">
                <a:latin typeface="Arial"/>
                <a:cs typeface="Arial"/>
              </a:rPr>
              <a:t>" et </a:t>
            </a:r>
            <a:r>
              <a:rPr lang="de-CH" sz="2000" i="1" dirty="0" err="1">
                <a:latin typeface="Arial"/>
                <a:cs typeface="Arial"/>
              </a:rPr>
              <a:t>favoriser</a:t>
            </a:r>
            <a:r>
              <a:rPr lang="de-CH" sz="2000" i="1" dirty="0">
                <a:latin typeface="Arial"/>
                <a:cs typeface="Arial"/>
              </a:rPr>
              <a:t> </a:t>
            </a:r>
            <a:r>
              <a:rPr lang="de-CH" sz="2000" i="1" dirty="0" err="1">
                <a:latin typeface="Arial"/>
                <a:cs typeface="Arial"/>
              </a:rPr>
              <a:t>l'inspiration</a:t>
            </a:r>
            <a:endParaRPr lang="de-CH" sz="2000" i="1" dirty="0">
              <a:latin typeface="Arial"/>
              <a:cs typeface="Arial"/>
            </a:endParaRPr>
          </a:p>
          <a:p>
            <a:pPr marL="180975" indent="-180975" algn="l">
              <a:lnSpc>
                <a:spcPct val="100000"/>
              </a:lnSpc>
              <a:spcBef>
                <a:spcPts val="600"/>
              </a:spcBef>
              <a:buFont typeface="Arial" pitchFamily="34" charset="0"/>
              <a:buChar char="•"/>
            </a:pPr>
            <a:r>
              <a:rPr lang="de-CH" sz="2000" i="1" dirty="0" err="1">
                <a:latin typeface="Arial"/>
                <a:cs typeface="Arial"/>
              </a:rPr>
              <a:t>Contenu</a:t>
            </a:r>
            <a:r>
              <a:rPr lang="de-CH" sz="2000" i="1" dirty="0">
                <a:latin typeface="Arial"/>
                <a:cs typeface="Arial"/>
              </a:rPr>
              <a:t> de </a:t>
            </a:r>
            <a:r>
              <a:rPr lang="de-CH" sz="2000" i="1" dirty="0" err="1">
                <a:latin typeface="Arial"/>
                <a:cs typeface="Arial"/>
              </a:rPr>
              <a:t>l'événement</a:t>
            </a:r>
            <a:r>
              <a:rPr lang="de-CH" sz="2000" i="1" dirty="0">
                <a:latin typeface="Arial"/>
                <a:cs typeface="Arial"/>
              </a:rPr>
              <a:t> </a:t>
            </a:r>
          </a:p>
          <a:p>
            <a:pPr marL="180975" indent="-180975" algn="l">
              <a:lnSpc>
                <a:spcPct val="100000"/>
              </a:lnSpc>
              <a:spcBef>
                <a:spcPts val="600"/>
              </a:spcBef>
              <a:buFont typeface="Arial" pitchFamily="34" charset="0"/>
              <a:buChar char="•"/>
            </a:pPr>
            <a:r>
              <a:rPr lang="de-CH" sz="2000" i="1" dirty="0" err="1">
                <a:latin typeface="Arial"/>
                <a:cs typeface="Arial"/>
              </a:rPr>
              <a:t>Outil</a:t>
            </a:r>
            <a:r>
              <a:rPr lang="de-CH" sz="2000" i="1" dirty="0">
                <a:latin typeface="Arial"/>
                <a:cs typeface="Arial"/>
              </a:rPr>
              <a:t> de </a:t>
            </a:r>
            <a:r>
              <a:rPr lang="de-CH" sz="2000" i="1" dirty="0" err="1">
                <a:latin typeface="Arial"/>
                <a:cs typeface="Arial"/>
              </a:rPr>
              <a:t>travail</a:t>
            </a:r>
            <a:r>
              <a:rPr lang="de-CH" sz="2000" i="1" dirty="0">
                <a:latin typeface="Arial"/>
                <a:cs typeface="Arial"/>
              </a:rPr>
              <a:t> </a:t>
            </a:r>
            <a:r>
              <a:rPr lang="de-CH" sz="2000" i="1" dirty="0" err="1">
                <a:latin typeface="Arial"/>
                <a:cs typeface="Arial"/>
              </a:rPr>
              <a:t>pour</a:t>
            </a:r>
            <a:r>
              <a:rPr lang="de-CH" sz="2000" i="1" dirty="0">
                <a:latin typeface="Arial"/>
                <a:cs typeface="Arial"/>
              </a:rPr>
              <a:t> le </a:t>
            </a:r>
            <a:r>
              <a:rPr lang="de-CH" sz="2000" i="1" dirty="0" err="1">
                <a:latin typeface="Arial"/>
                <a:cs typeface="Arial"/>
              </a:rPr>
              <a:t>développement</a:t>
            </a:r>
            <a:r>
              <a:rPr lang="de-CH" sz="2000" i="1" dirty="0">
                <a:latin typeface="Arial"/>
                <a:cs typeface="Arial"/>
              </a:rPr>
              <a:t> des </a:t>
            </a:r>
            <a:r>
              <a:rPr lang="de-CH" sz="2000" i="1" dirty="0" err="1">
                <a:latin typeface="Arial"/>
                <a:cs typeface="Arial"/>
              </a:rPr>
              <a:t>moyens</a:t>
            </a:r>
            <a:r>
              <a:rPr lang="de-CH" sz="2000" i="1" dirty="0">
                <a:latin typeface="Arial"/>
                <a:cs typeface="Arial"/>
              </a:rPr>
              <a:t> </a:t>
            </a:r>
            <a:r>
              <a:rPr lang="de-CH" sz="2000" i="1" dirty="0" err="1">
                <a:latin typeface="Arial"/>
                <a:cs typeface="Arial"/>
              </a:rPr>
              <a:t>d’apprentissage</a:t>
            </a:r>
            <a:r>
              <a:rPr lang="de-CH" sz="2000" i="1" dirty="0">
                <a:latin typeface="Arial"/>
                <a:cs typeface="Arial"/>
              </a:rPr>
              <a:t> </a:t>
            </a:r>
          </a:p>
          <a:p>
            <a:pPr marL="180975" indent="-180975" algn="l">
              <a:lnSpc>
                <a:spcPct val="100000"/>
              </a:lnSpc>
              <a:spcBef>
                <a:spcPts val="600"/>
              </a:spcBef>
              <a:buFont typeface="Arial" pitchFamily="34" charset="0"/>
              <a:buChar char="•"/>
            </a:pPr>
            <a:r>
              <a:rPr lang="de-CH" sz="2000" i="1" dirty="0">
                <a:latin typeface="Arial"/>
                <a:cs typeface="Arial"/>
              </a:rPr>
              <a:t>Grande </a:t>
            </a:r>
            <a:r>
              <a:rPr lang="de-CH" sz="2000" i="1" dirty="0" err="1">
                <a:latin typeface="Arial"/>
                <a:cs typeface="Arial"/>
              </a:rPr>
              <a:t>satisfaction</a:t>
            </a:r>
            <a:r>
              <a:rPr lang="de-CH" sz="2000" i="1" dirty="0">
                <a:latin typeface="Arial"/>
                <a:cs typeface="Arial"/>
              </a:rPr>
              <a:t> des </a:t>
            </a:r>
            <a:r>
              <a:rPr lang="de-CH" sz="2000" i="1" dirty="0" err="1">
                <a:latin typeface="Arial"/>
                <a:cs typeface="Arial"/>
              </a:rPr>
              <a:t>participants</a:t>
            </a:r>
            <a:r>
              <a:rPr lang="de-CH" sz="2000" i="1" dirty="0">
                <a:latin typeface="Arial"/>
                <a:cs typeface="Arial"/>
              </a:rPr>
              <a:t> </a:t>
            </a:r>
          </a:p>
          <a:p>
            <a:pPr marL="180975" indent="-180975" algn="l">
              <a:lnSpc>
                <a:spcPct val="100000"/>
              </a:lnSpc>
              <a:spcBef>
                <a:spcPts val="600"/>
              </a:spcBef>
              <a:buFont typeface="Arial" pitchFamily="34" charset="0"/>
              <a:buChar char="•"/>
            </a:pPr>
            <a:r>
              <a:rPr lang="de-CH" sz="2000" i="1" dirty="0">
                <a:latin typeface="Arial"/>
                <a:cs typeface="Arial"/>
              </a:rPr>
              <a:t>Validation de </a:t>
            </a:r>
            <a:r>
              <a:rPr lang="de-CH" sz="2000" i="1" dirty="0" err="1">
                <a:latin typeface="Arial"/>
                <a:cs typeface="Arial"/>
              </a:rPr>
              <a:t>standards</a:t>
            </a:r>
            <a:r>
              <a:rPr lang="de-CH" sz="2000" i="1" dirty="0">
                <a:latin typeface="Arial"/>
                <a:cs typeface="Arial"/>
              </a:rPr>
              <a:t> </a:t>
            </a:r>
            <a:r>
              <a:rPr lang="de-CH" sz="2000" i="1" dirty="0" err="1">
                <a:latin typeface="Arial"/>
                <a:cs typeface="Arial"/>
              </a:rPr>
              <a:t>minimaux</a:t>
            </a:r>
            <a:endParaRPr lang="de-CH" sz="2000" i="1" dirty="0">
              <a:latin typeface="Arial"/>
              <a:cs typeface="Arial"/>
            </a:endParaRPr>
          </a:p>
        </p:txBody>
      </p:sp>
    </p:spTree>
    <p:extLst>
      <p:ext uri="{BB962C8B-B14F-4D97-AF65-F5344CB8AC3E}">
        <p14:creationId xmlns:p14="http://schemas.microsoft.com/office/powerpoint/2010/main" val="3867333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59632" y="274639"/>
            <a:ext cx="7560841" cy="1143000"/>
          </a:xfrm>
        </p:spPr>
        <p:txBody>
          <a:bodyPr>
            <a:normAutofit fontScale="90000"/>
          </a:bodyPr>
          <a:lstStyle/>
          <a:p>
            <a:r>
              <a:rPr lang="de-CH" dirty="0">
                <a:solidFill>
                  <a:srgbClr val="669933"/>
                </a:solidFill>
                <a:latin typeface="Arial"/>
                <a:cs typeface="Arial"/>
              </a:rPr>
              <a:t>Mindeststandards</a:t>
            </a:r>
            <a:br>
              <a:rPr lang="de-CH" dirty="0">
                <a:solidFill>
                  <a:srgbClr val="669933"/>
                </a:solidFill>
                <a:latin typeface="Arial"/>
                <a:cs typeface="Arial"/>
              </a:rPr>
            </a:br>
            <a:r>
              <a:rPr lang="de-CH" i="1" dirty="0">
                <a:solidFill>
                  <a:srgbClr val="669933"/>
                </a:solidFill>
                <a:latin typeface="Arial"/>
                <a:cs typeface="Arial"/>
              </a:rPr>
              <a:t>Standards </a:t>
            </a:r>
            <a:r>
              <a:rPr lang="de-CH" i="1" dirty="0" err="1">
                <a:solidFill>
                  <a:srgbClr val="669933"/>
                </a:solidFill>
                <a:latin typeface="Arial"/>
                <a:cs typeface="Arial"/>
              </a:rPr>
              <a:t>minimaux</a:t>
            </a:r>
            <a:r>
              <a:rPr lang="de-CH" i="1" dirty="0">
                <a:solidFill>
                  <a:srgbClr val="669933"/>
                </a:solidFill>
                <a:latin typeface="Arial"/>
                <a:cs typeface="Arial"/>
              </a:rPr>
              <a:t>  </a:t>
            </a:r>
            <a:endParaRPr lang="de-DE" i="1" dirty="0">
              <a:solidFill>
                <a:srgbClr val="669933"/>
              </a:solidFill>
              <a:latin typeface="Arial"/>
              <a:cs typeface="Arial"/>
            </a:endParaRPr>
          </a:p>
        </p:txBody>
      </p:sp>
      <p:sp>
        <p:nvSpPr>
          <p:cNvPr id="3" name="Inhaltsplatzhalter 2"/>
          <p:cNvSpPr>
            <a:spLocks noGrp="1"/>
          </p:cNvSpPr>
          <p:nvPr>
            <p:ph idx="1"/>
          </p:nvPr>
        </p:nvSpPr>
        <p:spPr>
          <a:xfrm>
            <a:off x="5211928" y="1907220"/>
            <a:ext cx="3859419" cy="4056437"/>
          </a:xfrm>
        </p:spPr>
        <p:txBody>
          <a:bodyPr vert="horz" lIns="91440" tIns="45720" rIns="91440" bIns="45720" rtlCol="0" anchor="t">
            <a:noAutofit/>
          </a:bodyPr>
          <a:lstStyle/>
          <a:p>
            <a:pPr marL="342900" indent="-342900" algn="l">
              <a:lnSpc>
                <a:spcPct val="100000"/>
              </a:lnSpc>
              <a:spcBef>
                <a:spcPts val="600"/>
              </a:spcBef>
              <a:buAutoNum type="arabicPeriod"/>
            </a:pPr>
            <a:r>
              <a:rPr lang="de-CH" sz="2000" i="1" dirty="0" err="1">
                <a:latin typeface="Arial"/>
                <a:cs typeface="Arial"/>
              </a:rPr>
              <a:t>Clarifier</a:t>
            </a:r>
            <a:r>
              <a:rPr lang="de-CH" sz="2000" i="1" dirty="0">
                <a:latin typeface="Arial"/>
                <a:cs typeface="Arial"/>
              </a:rPr>
              <a:t> </a:t>
            </a:r>
            <a:r>
              <a:rPr lang="de-CH" sz="2000" i="1" dirty="0" err="1">
                <a:latin typeface="Arial"/>
                <a:cs typeface="Arial"/>
              </a:rPr>
              <a:t>les</a:t>
            </a:r>
            <a:r>
              <a:rPr lang="de-CH" sz="2000" i="1" dirty="0">
                <a:latin typeface="Arial"/>
                <a:cs typeface="Arial"/>
              </a:rPr>
              <a:t> </a:t>
            </a:r>
            <a:r>
              <a:rPr lang="de-CH" sz="2000" i="1" dirty="0" err="1">
                <a:latin typeface="Arial"/>
                <a:cs typeface="Arial"/>
              </a:rPr>
              <a:t>besoins</a:t>
            </a:r>
            <a:r>
              <a:rPr lang="de-CH" sz="2000" i="1" dirty="0">
                <a:latin typeface="Arial"/>
                <a:cs typeface="Arial"/>
              </a:rPr>
              <a:t> </a:t>
            </a:r>
            <a:r>
              <a:rPr lang="de-CH" sz="2000" i="1" dirty="0" err="1">
                <a:latin typeface="Arial"/>
                <a:cs typeface="Arial"/>
              </a:rPr>
              <a:t>avec</a:t>
            </a:r>
            <a:endParaRPr lang="fr-FR" sz="2000" i="1">
              <a:latin typeface="Arial"/>
              <a:cs typeface="Arial"/>
            </a:endParaRPr>
          </a:p>
          <a:p>
            <a:pPr marL="400050" lvl="1" indent="0" algn="l">
              <a:lnSpc>
                <a:spcPct val="100000"/>
              </a:lnSpc>
              <a:spcBef>
                <a:spcPts val="600"/>
              </a:spcBef>
              <a:buNone/>
            </a:pPr>
            <a:r>
              <a:rPr lang="de-CH" sz="2000" i="1" dirty="0" err="1">
                <a:latin typeface="Arial"/>
                <a:cs typeface="Arial"/>
              </a:rPr>
              <a:t>grand</a:t>
            </a:r>
            <a:r>
              <a:rPr lang="de-CH" sz="2000" i="1" dirty="0">
                <a:latin typeface="Arial"/>
                <a:cs typeface="Arial"/>
              </a:rPr>
              <a:t> </a:t>
            </a:r>
            <a:r>
              <a:rPr lang="de-CH" sz="2000" i="1" dirty="0" err="1">
                <a:latin typeface="Arial"/>
                <a:cs typeface="Arial"/>
              </a:rPr>
              <a:t>soin</a:t>
            </a:r>
            <a:endParaRPr lang="fr-FR" sz="2000" i="1">
              <a:latin typeface="Arial"/>
              <a:cs typeface="Arial"/>
            </a:endParaRPr>
          </a:p>
          <a:p>
            <a:pPr marL="342900" indent="-342900" algn="l">
              <a:lnSpc>
                <a:spcPct val="100000"/>
              </a:lnSpc>
              <a:spcBef>
                <a:spcPts val="600"/>
              </a:spcBef>
              <a:buAutoNum type="arabicPeriod"/>
            </a:pPr>
            <a:r>
              <a:rPr lang="de-CH" sz="2000" i="1" dirty="0" err="1">
                <a:latin typeface="Arial"/>
                <a:cs typeface="Arial"/>
              </a:rPr>
              <a:t>Prendre</a:t>
            </a:r>
            <a:r>
              <a:rPr lang="de-CH" sz="2000" i="1" dirty="0">
                <a:latin typeface="Arial"/>
                <a:cs typeface="Arial"/>
              </a:rPr>
              <a:t> en </a:t>
            </a:r>
            <a:r>
              <a:rPr lang="de-CH" sz="2000" i="1" dirty="0" err="1">
                <a:latin typeface="Arial"/>
                <a:cs typeface="Arial"/>
              </a:rPr>
              <a:t>compte</a:t>
            </a:r>
            <a:r>
              <a:rPr lang="de-CH" sz="2000" i="1" dirty="0">
                <a:latin typeface="Arial"/>
                <a:cs typeface="Arial"/>
              </a:rPr>
              <a:t> </a:t>
            </a:r>
            <a:r>
              <a:rPr lang="de-CH" sz="2000" i="1" dirty="0" err="1">
                <a:latin typeface="Arial"/>
                <a:cs typeface="Arial"/>
              </a:rPr>
              <a:t>l’état</a:t>
            </a:r>
            <a:r>
              <a:rPr lang="de-CH" sz="2000" i="1" dirty="0">
                <a:latin typeface="Arial"/>
                <a:cs typeface="Arial"/>
              </a:rPr>
              <a:t> </a:t>
            </a:r>
            <a:endParaRPr lang="fr-FR" sz="2000" i="1">
              <a:latin typeface="Arial"/>
              <a:cs typeface="Arial"/>
            </a:endParaRPr>
          </a:p>
          <a:p>
            <a:pPr marL="400050" lvl="1" indent="0">
              <a:lnSpc>
                <a:spcPct val="100000"/>
              </a:lnSpc>
              <a:spcBef>
                <a:spcPts val="600"/>
              </a:spcBef>
              <a:buNone/>
            </a:pPr>
            <a:r>
              <a:rPr lang="de-CH" sz="2000" i="1" err="1">
                <a:latin typeface="Arial"/>
                <a:cs typeface="Arial"/>
              </a:rPr>
              <a:t>actuel</a:t>
            </a:r>
            <a:r>
              <a:rPr lang="de-CH" sz="2000" i="1" dirty="0">
                <a:latin typeface="Arial"/>
                <a:cs typeface="Arial"/>
              </a:rPr>
              <a:t> des </a:t>
            </a:r>
            <a:r>
              <a:rPr lang="de-CH" sz="2000" i="1" err="1">
                <a:latin typeface="Arial"/>
                <a:cs typeface="Arial"/>
              </a:rPr>
              <a:t>connaissances</a:t>
            </a:r>
            <a:endParaRPr lang="fr-FR" sz="2000" i="1">
              <a:latin typeface="Arial"/>
              <a:cs typeface="Arial"/>
            </a:endParaRPr>
          </a:p>
          <a:p>
            <a:pPr marL="400050" lvl="1" indent="0">
              <a:lnSpc>
                <a:spcPct val="100000"/>
              </a:lnSpc>
              <a:spcBef>
                <a:spcPts val="600"/>
              </a:spcBef>
              <a:buNone/>
            </a:pPr>
            <a:r>
              <a:rPr lang="de-CH" sz="2000" i="1" err="1">
                <a:latin typeface="Arial"/>
                <a:cs typeface="Arial"/>
              </a:rPr>
              <a:t>sur</a:t>
            </a:r>
            <a:r>
              <a:rPr lang="de-CH" sz="2000" i="1" dirty="0">
                <a:latin typeface="Arial"/>
                <a:cs typeface="Arial"/>
              </a:rPr>
              <a:t> le </a:t>
            </a:r>
            <a:r>
              <a:rPr lang="de-CH" sz="2000" i="1" err="1">
                <a:latin typeface="Arial"/>
                <a:cs typeface="Arial"/>
              </a:rPr>
              <a:t>sujet</a:t>
            </a:r>
            <a:endParaRPr lang="fr-FR" sz="2000" i="1">
              <a:latin typeface="Arial"/>
              <a:cs typeface="Arial"/>
            </a:endParaRPr>
          </a:p>
          <a:p>
            <a:pPr marL="342900" indent="-342900" algn="l">
              <a:lnSpc>
                <a:spcPct val="100000"/>
              </a:lnSpc>
              <a:spcBef>
                <a:spcPts val="600"/>
              </a:spcBef>
              <a:buAutoNum type="arabicPeriod"/>
            </a:pPr>
            <a:r>
              <a:rPr lang="de-CH" sz="2000" i="1" dirty="0" err="1">
                <a:latin typeface="Arial"/>
                <a:cs typeface="Arial"/>
              </a:rPr>
              <a:t>Associer</a:t>
            </a:r>
            <a:r>
              <a:rPr lang="de-CH" sz="2000" i="1" dirty="0">
                <a:latin typeface="Arial"/>
                <a:cs typeface="Arial"/>
              </a:rPr>
              <a:t> </a:t>
            </a:r>
            <a:r>
              <a:rPr lang="de-CH" sz="2000" i="1" dirty="0" err="1">
                <a:latin typeface="Arial"/>
                <a:cs typeface="Arial"/>
              </a:rPr>
              <a:t>les</a:t>
            </a:r>
            <a:r>
              <a:rPr lang="de-CH" sz="2000" i="1" dirty="0">
                <a:latin typeface="Arial"/>
                <a:cs typeface="Arial"/>
              </a:rPr>
              <a:t> </a:t>
            </a:r>
            <a:r>
              <a:rPr lang="de-CH" sz="2000" i="1" dirty="0" err="1">
                <a:latin typeface="Arial"/>
                <a:cs typeface="Arial"/>
              </a:rPr>
              <a:t>groupes</a:t>
            </a:r>
            <a:r>
              <a:rPr lang="de-CH" sz="2000" i="1" dirty="0">
                <a:latin typeface="Arial"/>
                <a:cs typeface="Arial"/>
              </a:rPr>
              <a:t> </a:t>
            </a:r>
            <a:r>
              <a:rPr lang="de-CH" sz="2000" i="1" dirty="0" err="1">
                <a:latin typeface="Arial"/>
                <a:cs typeface="Arial"/>
              </a:rPr>
              <a:t>cibles</a:t>
            </a:r>
            <a:endParaRPr lang="fr-FR" sz="2000" i="1" dirty="0" err="1">
              <a:latin typeface="Arial"/>
              <a:cs typeface="Arial"/>
            </a:endParaRPr>
          </a:p>
          <a:p>
            <a:pPr marL="342900" indent="-342900" algn="l">
              <a:lnSpc>
                <a:spcPct val="100000"/>
              </a:lnSpc>
              <a:spcBef>
                <a:spcPts val="600"/>
              </a:spcBef>
              <a:buAutoNum type="arabicPeriod"/>
            </a:pPr>
            <a:r>
              <a:rPr lang="de-CH" sz="2000" i="1" dirty="0">
                <a:latin typeface="Arial"/>
                <a:cs typeface="Arial"/>
              </a:rPr>
              <a:t> </a:t>
            </a:r>
            <a:r>
              <a:rPr lang="de-CH" sz="2000" i="1" dirty="0" err="1">
                <a:latin typeface="Arial"/>
                <a:cs typeface="Arial"/>
              </a:rPr>
              <a:t>Etablir</a:t>
            </a:r>
            <a:r>
              <a:rPr lang="de-CH" sz="2000" i="1" dirty="0">
                <a:latin typeface="Arial"/>
                <a:cs typeface="Arial"/>
              </a:rPr>
              <a:t> </a:t>
            </a:r>
            <a:r>
              <a:rPr lang="de-CH" sz="2000" i="1" dirty="0" err="1">
                <a:latin typeface="Arial"/>
                <a:cs typeface="Arial"/>
              </a:rPr>
              <a:t>un</a:t>
            </a:r>
            <a:r>
              <a:rPr lang="de-CH" sz="2000" i="1" dirty="0">
                <a:latin typeface="Arial"/>
                <a:cs typeface="Arial"/>
              </a:rPr>
              <a:t> </a:t>
            </a:r>
            <a:r>
              <a:rPr lang="de-CH" sz="2000" i="1" dirty="0" err="1">
                <a:latin typeface="Arial"/>
                <a:cs typeface="Arial"/>
              </a:rPr>
              <a:t>modèle</a:t>
            </a:r>
            <a:r>
              <a:rPr lang="de-CH" sz="2000" i="1" dirty="0">
                <a:latin typeface="Arial"/>
                <a:cs typeface="Arial"/>
              </a:rPr>
              <a:t> </a:t>
            </a:r>
            <a:r>
              <a:rPr lang="de-CH" sz="2000" i="1" dirty="0" err="1">
                <a:latin typeface="Arial"/>
                <a:cs typeface="Arial"/>
              </a:rPr>
              <a:t>d'impact</a:t>
            </a:r>
            <a:endParaRPr lang="fr-FR" sz="2000" i="1" dirty="0" err="1">
              <a:latin typeface="Arial"/>
              <a:cs typeface="Arial"/>
            </a:endParaRPr>
          </a:p>
          <a:p>
            <a:pPr marL="342900" indent="-342900" algn="l">
              <a:lnSpc>
                <a:spcPct val="100000"/>
              </a:lnSpc>
              <a:spcBef>
                <a:spcPts val="600"/>
              </a:spcBef>
              <a:buAutoNum type="arabicPeriod"/>
            </a:pPr>
            <a:r>
              <a:rPr lang="de-CH" sz="2000" i="1" dirty="0">
                <a:latin typeface="Arial"/>
                <a:cs typeface="Arial"/>
              </a:rPr>
              <a:t>Tester </a:t>
            </a:r>
            <a:r>
              <a:rPr lang="de-CH" sz="2000" i="1" err="1">
                <a:latin typeface="Arial"/>
                <a:cs typeface="Arial"/>
              </a:rPr>
              <a:t>avec</a:t>
            </a:r>
            <a:r>
              <a:rPr lang="de-CH" sz="2000" i="1" dirty="0">
                <a:latin typeface="Arial"/>
                <a:cs typeface="Arial"/>
              </a:rPr>
              <a:t> </a:t>
            </a:r>
            <a:r>
              <a:rPr lang="de-CH" sz="2000" i="1" err="1">
                <a:latin typeface="Arial"/>
                <a:cs typeface="Arial"/>
              </a:rPr>
              <a:t>les</a:t>
            </a:r>
            <a:r>
              <a:rPr lang="de-CH" sz="2000" i="1" dirty="0">
                <a:latin typeface="Arial"/>
                <a:cs typeface="Arial"/>
              </a:rPr>
              <a:t> </a:t>
            </a:r>
            <a:r>
              <a:rPr lang="de-CH" sz="2000" i="1" err="1">
                <a:latin typeface="Arial"/>
                <a:cs typeface="Arial"/>
              </a:rPr>
              <a:t>groupes</a:t>
            </a:r>
            <a:r>
              <a:rPr lang="de-CH" sz="2000" i="1" dirty="0">
                <a:latin typeface="Arial"/>
                <a:cs typeface="Arial"/>
              </a:rPr>
              <a:t> </a:t>
            </a:r>
            <a:r>
              <a:rPr lang="de-CH" sz="2000" i="1" err="1">
                <a:latin typeface="Arial"/>
                <a:cs typeface="Arial"/>
              </a:rPr>
              <a:t>cible</a:t>
            </a:r>
            <a:endParaRPr lang="de-CH" sz="2000" i="1">
              <a:latin typeface="Arial"/>
              <a:cs typeface="Arial"/>
            </a:endParaRPr>
          </a:p>
          <a:p>
            <a:pPr marL="342900" indent="-342900" algn="l">
              <a:lnSpc>
                <a:spcPct val="100000"/>
              </a:lnSpc>
              <a:spcBef>
                <a:spcPts val="600"/>
              </a:spcBef>
              <a:buAutoNum type="arabicPeriod"/>
            </a:pPr>
            <a:r>
              <a:rPr lang="de-CH" sz="2000" i="1" err="1">
                <a:latin typeface="Arial"/>
                <a:cs typeface="Arial"/>
              </a:rPr>
              <a:t>Evaluer</a:t>
            </a:r>
            <a:r>
              <a:rPr lang="de-CH" sz="2000" i="1" dirty="0">
                <a:latin typeface="Arial"/>
                <a:cs typeface="Arial"/>
              </a:rPr>
              <a:t> </a:t>
            </a:r>
            <a:r>
              <a:rPr lang="de-CH" sz="2000" i="1" err="1">
                <a:latin typeface="Arial"/>
                <a:cs typeface="Arial"/>
              </a:rPr>
              <a:t>les</a:t>
            </a:r>
            <a:r>
              <a:rPr lang="de-CH" sz="2000" i="1" dirty="0">
                <a:latin typeface="Arial"/>
                <a:cs typeface="Arial"/>
              </a:rPr>
              <a:t> </a:t>
            </a:r>
            <a:r>
              <a:rPr lang="de-CH" sz="2000" i="1" err="1">
                <a:latin typeface="Arial"/>
                <a:cs typeface="Arial"/>
              </a:rPr>
              <a:t>résultats</a:t>
            </a:r>
            <a:r>
              <a:rPr lang="de-CH" sz="2000" i="1" dirty="0">
                <a:latin typeface="Arial"/>
                <a:cs typeface="Arial"/>
              </a:rPr>
              <a:t> et</a:t>
            </a:r>
            <a:endParaRPr lang="fr-FR" sz="2000" i="1">
              <a:latin typeface="Arial"/>
              <a:cs typeface="Arial"/>
            </a:endParaRPr>
          </a:p>
          <a:p>
            <a:pPr marL="400050" lvl="1" indent="0" algn="l">
              <a:lnSpc>
                <a:spcPct val="100000"/>
              </a:lnSpc>
              <a:spcBef>
                <a:spcPts val="600"/>
              </a:spcBef>
              <a:buNone/>
            </a:pPr>
            <a:r>
              <a:rPr lang="de-CH" sz="2000" i="1" err="1">
                <a:latin typeface="Arial"/>
                <a:cs typeface="Arial"/>
              </a:rPr>
              <a:t>ajuster</a:t>
            </a:r>
            <a:r>
              <a:rPr lang="de-CH" sz="2000" i="1" dirty="0">
                <a:latin typeface="Arial"/>
                <a:cs typeface="Arial"/>
              </a:rPr>
              <a:t> le </a:t>
            </a:r>
            <a:r>
              <a:rPr lang="de-CH" sz="2000" i="1" err="1">
                <a:latin typeface="Arial"/>
                <a:cs typeface="Arial"/>
              </a:rPr>
              <a:t>produit</a:t>
            </a:r>
            <a:endParaRPr lang="fr-FR" sz="2000" i="1">
              <a:latin typeface="Arial"/>
              <a:cs typeface="Arial"/>
            </a:endParaRPr>
          </a:p>
          <a:p>
            <a:pPr marL="266700" indent="-266700" algn="l">
              <a:lnSpc>
                <a:spcPct val="100000"/>
              </a:lnSpc>
              <a:spcBef>
                <a:spcPts val="600"/>
              </a:spcBef>
              <a:buFont typeface="Arial" panose="020B0604020202020204" pitchFamily="34" charset="0"/>
              <a:buChar char="•"/>
            </a:pPr>
            <a:endParaRPr lang="fr-FR" sz="2000" i="1" dirty="0">
              <a:solidFill>
                <a:srgbClr val="000000"/>
              </a:solidFill>
            </a:endParaRPr>
          </a:p>
        </p:txBody>
      </p:sp>
      <p:sp>
        <p:nvSpPr>
          <p:cNvPr id="4" name="Inhaltsplatzhalter 2"/>
          <p:cNvSpPr txBox="1">
            <a:spLocks/>
          </p:cNvSpPr>
          <p:nvPr/>
        </p:nvSpPr>
        <p:spPr>
          <a:xfrm>
            <a:off x="1331640" y="1916832"/>
            <a:ext cx="3880288" cy="4056437"/>
          </a:xfrm>
          <a:prstGeom prst="rect">
            <a:avLst/>
          </a:prstGeom>
        </p:spPr>
        <p:txBody>
          <a:bodyPr vert="horz" lIns="91440" tIns="45720" rIns="91440" bIns="45720" rtlCol="0" anchor="t">
            <a:noAutofit/>
          </a:bodyPr>
          <a:lstStyle>
            <a:lvl1pPr marL="342861" indent="-342861" algn="ctr" defTabSz="914296" rtl="0" eaLnBrk="1" latinLnBrk="0" hangingPunct="1">
              <a:lnSpc>
                <a:spcPct val="130000"/>
              </a:lnSpc>
              <a:spcBef>
                <a:spcPct val="20000"/>
              </a:spcBef>
              <a:buFont typeface="Arial" pitchFamily="34" charset="0"/>
              <a:buNone/>
              <a:defRPr sz="2800" b="0" kern="1200" baseline="0">
                <a:solidFill>
                  <a:schemeClr val="tx1"/>
                </a:solidFill>
                <a:latin typeface="Arial" pitchFamily="34" charset="0"/>
                <a:ea typeface="+mn-ea"/>
                <a:cs typeface="Arial" pitchFamily="34" charset="0"/>
              </a:defRPr>
            </a:lvl1pPr>
            <a:lvl2pPr marL="742865" indent="-285717" algn="l" defTabSz="914296" rtl="0" eaLnBrk="1" latinLnBrk="0" hangingPunct="1">
              <a:lnSpc>
                <a:spcPct val="130000"/>
              </a:lnSpc>
              <a:spcBef>
                <a:spcPct val="20000"/>
              </a:spcBef>
              <a:buFont typeface="Arial" pitchFamily="34" charset="0"/>
              <a:buChar char="–"/>
              <a:defRPr sz="2400" b="0" kern="1200">
                <a:solidFill>
                  <a:schemeClr val="tx1"/>
                </a:solidFill>
                <a:latin typeface="Arial" pitchFamily="34" charset="0"/>
                <a:ea typeface="+mn-ea"/>
                <a:cs typeface="Arial" pitchFamily="34" charset="0"/>
              </a:defRPr>
            </a:lvl2pPr>
            <a:lvl3pPr marL="1142870" indent="-228574" algn="l" defTabSz="914296" rtl="0" eaLnBrk="1" latinLnBrk="0" hangingPunct="1">
              <a:lnSpc>
                <a:spcPct val="130000"/>
              </a:lnSpc>
              <a:spcBef>
                <a:spcPct val="20000"/>
              </a:spcBef>
              <a:buFont typeface="Arial" pitchFamily="34" charset="0"/>
              <a:buChar char="•"/>
              <a:defRPr sz="2000" b="0" kern="1200">
                <a:solidFill>
                  <a:schemeClr val="tx1"/>
                </a:solidFill>
                <a:latin typeface="Arial" pitchFamily="34" charset="0"/>
                <a:ea typeface="+mn-ea"/>
                <a:cs typeface="Arial" pitchFamily="34" charset="0"/>
              </a:defRPr>
            </a:lvl3pPr>
            <a:lvl4pPr marL="1600018"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4pPr>
            <a:lvl5pPr marL="2057166" indent="-228574" algn="l" defTabSz="914296" rtl="0" eaLnBrk="1" latinLnBrk="0" hangingPunct="1">
              <a:lnSpc>
                <a:spcPct val="130000"/>
              </a:lnSpc>
              <a:spcBef>
                <a:spcPct val="20000"/>
              </a:spcBef>
              <a:buFont typeface="Arial" pitchFamily="34" charset="0"/>
              <a:buChar char="»"/>
              <a:defRPr sz="1800" b="0" kern="1200">
                <a:solidFill>
                  <a:schemeClr val="tx1"/>
                </a:solidFill>
                <a:latin typeface="Arial" pitchFamily="34" charset="0"/>
                <a:ea typeface="+mn-ea"/>
                <a:cs typeface="Arial" pitchFamily="34" charset="0"/>
              </a:defRPr>
            </a:lvl5pPr>
            <a:lvl6pPr marL="2514314"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62"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10"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58" indent="-228574" algn="l" defTabSz="914296"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gn="l">
              <a:lnSpc>
                <a:spcPct val="100000"/>
              </a:lnSpc>
              <a:spcBef>
                <a:spcPts val="600"/>
              </a:spcBef>
              <a:buAutoNum type="arabicPeriod"/>
            </a:pPr>
            <a:r>
              <a:rPr lang="de-CH" sz="2000" dirty="0">
                <a:latin typeface="Arial"/>
                <a:cs typeface="Arial"/>
              </a:rPr>
              <a:t>Sorgfältige Abklärung des Bedarfs </a:t>
            </a:r>
          </a:p>
          <a:p>
            <a:pPr marL="514350" indent="-514350" algn="l">
              <a:lnSpc>
                <a:spcPct val="100000"/>
              </a:lnSpc>
              <a:spcBef>
                <a:spcPts val="600"/>
              </a:spcBef>
              <a:buAutoNum type="arabicPeriod"/>
            </a:pPr>
            <a:r>
              <a:rPr lang="de-CH" sz="2000" dirty="0">
                <a:latin typeface="Arial"/>
                <a:cs typeface="Arial"/>
              </a:rPr>
              <a:t>Einbezug des</a:t>
            </a:r>
            <a:endParaRPr lang="de-CH" sz="2000" dirty="0"/>
          </a:p>
          <a:p>
            <a:pPr marL="548640" lvl="1" indent="0">
              <a:lnSpc>
                <a:spcPct val="100000"/>
              </a:lnSpc>
              <a:spcBef>
                <a:spcPts val="600"/>
              </a:spcBef>
              <a:buNone/>
            </a:pPr>
            <a:r>
              <a:rPr lang="de-CH" sz="2000" dirty="0">
                <a:latin typeface="Arial"/>
                <a:cs typeface="Arial"/>
              </a:rPr>
              <a:t>aktuellen Wissenstandes</a:t>
            </a:r>
          </a:p>
          <a:p>
            <a:pPr marL="514350" indent="-514350" algn="l">
              <a:lnSpc>
                <a:spcPct val="100000"/>
              </a:lnSpc>
              <a:spcBef>
                <a:spcPts val="600"/>
              </a:spcBef>
              <a:buAutoNum type="arabicPeriod"/>
            </a:pPr>
            <a:r>
              <a:rPr lang="de-CH" sz="2000" dirty="0">
                <a:latin typeface="Arial"/>
                <a:cs typeface="Arial"/>
              </a:rPr>
              <a:t>Einbezug der Zielgruppen</a:t>
            </a:r>
            <a:endParaRPr lang="de-CH" sz="2000" dirty="0"/>
          </a:p>
          <a:p>
            <a:pPr marL="514350" indent="-514350" algn="l">
              <a:lnSpc>
                <a:spcPct val="100000"/>
              </a:lnSpc>
              <a:spcBef>
                <a:spcPts val="600"/>
              </a:spcBef>
              <a:buAutoNum type="arabicPeriod"/>
            </a:pPr>
            <a:r>
              <a:rPr lang="de-CH" sz="2000" dirty="0">
                <a:latin typeface="Arial"/>
                <a:cs typeface="Arial"/>
              </a:rPr>
              <a:t>Erstellen eines Wirkungsmodells</a:t>
            </a:r>
            <a:endParaRPr lang="de-CH" dirty="0"/>
          </a:p>
          <a:p>
            <a:pPr marL="514350" indent="-514350" algn="l">
              <a:lnSpc>
                <a:spcPct val="100000"/>
              </a:lnSpc>
              <a:spcBef>
                <a:spcPts val="600"/>
              </a:spcBef>
              <a:buAutoNum type="arabicPeriod"/>
            </a:pPr>
            <a:r>
              <a:rPr lang="de-CH" sz="2000" dirty="0">
                <a:latin typeface="Arial"/>
                <a:cs typeface="Arial"/>
              </a:rPr>
              <a:t>Testen mit Zielgruppen </a:t>
            </a:r>
          </a:p>
          <a:p>
            <a:pPr marL="514350" indent="-514350" algn="l">
              <a:lnSpc>
                <a:spcPct val="100000"/>
              </a:lnSpc>
              <a:spcBef>
                <a:spcPts val="600"/>
              </a:spcBef>
              <a:buAutoNum type="arabicPeriod"/>
            </a:pPr>
            <a:r>
              <a:rPr lang="de-CH" sz="2000" dirty="0">
                <a:latin typeface="Arial"/>
                <a:cs typeface="Arial"/>
              </a:rPr>
              <a:t> Auswerten und Anpassen </a:t>
            </a:r>
            <a:endParaRPr lang="en-US" sz="2000"/>
          </a:p>
        </p:txBody>
      </p:sp>
    </p:spTree>
    <p:extLst>
      <p:ext uri="{BB962C8B-B14F-4D97-AF65-F5344CB8AC3E}">
        <p14:creationId xmlns:p14="http://schemas.microsoft.com/office/powerpoint/2010/main" val="3497594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éducation21">
      <a:dk1>
        <a:srgbClr val="000000"/>
      </a:dk1>
      <a:lt1>
        <a:srgbClr val="FFFFFF"/>
      </a:lt1>
      <a:dk2>
        <a:srgbClr val="76415D"/>
      </a:dk2>
      <a:lt2>
        <a:srgbClr val="D0C8B8"/>
      </a:lt2>
      <a:accent1>
        <a:srgbClr val="D3057F"/>
      </a:accent1>
      <a:accent2>
        <a:srgbClr val="C10044"/>
      </a:accent2>
      <a:accent3>
        <a:srgbClr val="CC6600"/>
      </a:accent3>
      <a:accent4>
        <a:srgbClr val="F1AE00"/>
      </a:accent4>
      <a:accent5>
        <a:srgbClr val="AAB300"/>
      </a:accent5>
      <a:accent6>
        <a:srgbClr val="669933"/>
      </a:accent6>
      <a:hlink>
        <a:srgbClr val="000000"/>
      </a:hlink>
      <a:folHlink>
        <a:srgbClr val="26262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21_Vorlage_4x3_Arial.pptx" id="{67C63950-AA5D-4190-B152-91F9232E0E89}" vid="{DED0D879-5F26-40AF-BA02-FBA290A9494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850</Words>
  <Application>Microsoft Office PowerPoint</Application>
  <PresentationFormat>Bildschirmpräsentation (4:3)</PresentationFormat>
  <Paragraphs>288</Paragraphs>
  <Slides>19</Slides>
  <Notes>19</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19</vt:i4>
      </vt:variant>
    </vt:vector>
  </HeadingPairs>
  <TitlesOfParts>
    <vt:vector size="24" baseType="lpstr">
      <vt:lpstr>Arial</vt:lpstr>
      <vt:lpstr>Calibri</vt:lpstr>
      <vt:lpstr>Times</vt:lpstr>
      <vt:lpstr>Times New Roman</vt:lpstr>
      <vt:lpstr>Thème Office</vt:lpstr>
      <vt:lpstr>Rückblick /Ausblick FUB Nouvelles de la CEE</vt:lpstr>
      <vt:lpstr>Steuergruppe – Groupe de pilotage 2019</vt:lpstr>
      <vt:lpstr>Grundlagen FUB – Textes de bases CEE</vt:lpstr>
      <vt:lpstr>Stand Mitglieder – Etat des Membres (total 32)</vt:lpstr>
      <vt:lpstr>Zusammenarbeit FUB - éducation21 Collaboration CEE – éducation21</vt:lpstr>
      <vt:lpstr>Finanzierung - Financement</vt:lpstr>
      <vt:lpstr>Stand Umsetzung neues Konzept Mise en œuvre du nouveau concept </vt:lpstr>
      <vt:lpstr>Rückblick 1. Collaboration Lab 19.1.2019 Retour sur la 1ère CoLab 19.01.2019</vt:lpstr>
      <vt:lpstr>Mindeststandards Standards minimaux  </vt:lpstr>
      <vt:lpstr>Antrag Mindeststandards</vt:lpstr>
      <vt:lpstr>Motion standards minimaux</vt:lpstr>
      <vt:lpstr>PowerPoint-Präsentation</vt:lpstr>
      <vt:lpstr>PowerPoint-Präsentation</vt:lpstr>
      <vt:lpstr>Anfrage Einrichtung eines Rating für Bildungsangebote in der Datenbank AA é21 </vt:lpstr>
      <vt:lpstr>Demande d’établissement d'un classement des offres d’activités des acteurs extrascolaires dans la base de données é21</vt:lpstr>
      <vt:lpstr>Hackdays / Workshops Design Thinking </vt:lpstr>
      <vt:lpstr>PowerPoint-Präsentation</vt:lpstr>
      <vt:lpstr>PowerPoint-Präsentation</vt:lpstr>
      <vt:lpstr>Wahl Steuergruppenmitglieder 2020-21 Election groupe de pilotage 2020-21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Barbara Schäfli</dc:creator>
  <cp:lastModifiedBy>ramer nadine</cp:lastModifiedBy>
  <cp:revision>468</cp:revision>
  <cp:lastPrinted>2019-08-29T16:50:33Z</cp:lastPrinted>
  <dcterms:created xsi:type="dcterms:W3CDTF">2018-09-07T05:59:51Z</dcterms:created>
  <dcterms:modified xsi:type="dcterms:W3CDTF">2019-10-23T13:09:09Z</dcterms:modified>
</cp:coreProperties>
</file>